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6" r:id="rId4"/>
    <p:sldId id="261" r:id="rId5"/>
    <p:sldId id="264" r:id="rId6"/>
    <p:sldId id="268" r:id="rId7"/>
    <p:sldId id="270" r:id="rId8"/>
    <p:sldId id="269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33CC"/>
    <a:srgbClr val="FF0000"/>
    <a:srgbClr val="DE2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36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ABE9AF-B032-41AE-93E4-15BD926D56C2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A8BBE7D4-7DB1-4F21-BF62-B494A38C267F}">
      <dgm:prSet phldrT="[Text]"/>
      <dgm:spPr/>
      <dgm:t>
        <a:bodyPr/>
        <a:lstStyle/>
        <a:p>
          <a:r>
            <a:rPr lang="de-DE" dirty="0"/>
            <a:t>Soziale Kompetenz: Klassen- und altersübergreifende Kommunikation </a:t>
          </a:r>
        </a:p>
      </dgm:t>
    </dgm:pt>
    <dgm:pt modelId="{A1AD8D94-76E0-409F-A923-24A8D08D3163}" type="parTrans" cxnId="{7EFD75B7-39F0-4E0F-9BBA-4DCBB0E0BD25}">
      <dgm:prSet/>
      <dgm:spPr/>
      <dgm:t>
        <a:bodyPr/>
        <a:lstStyle/>
        <a:p>
          <a:endParaRPr lang="de-DE"/>
        </a:p>
      </dgm:t>
    </dgm:pt>
    <dgm:pt modelId="{B4439D78-C78C-4190-A9C9-F6F969CE8382}" type="sibTrans" cxnId="{7EFD75B7-39F0-4E0F-9BBA-4DCBB0E0BD25}">
      <dgm:prSet/>
      <dgm:spPr/>
      <dgm:t>
        <a:bodyPr/>
        <a:lstStyle/>
        <a:p>
          <a:endParaRPr lang="de-DE"/>
        </a:p>
      </dgm:t>
    </dgm:pt>
    <dgm:pt modelId="{D3755B6D-A8BD-4383-B51F-BFF5C4B85C33}">
      <dgm:prSet phldrT="[Text]"/>
      <dgm:spPr/>
      <dgm:t>
        <a:bodyPr/>
        <a:lstStyle/>
        <a:p>
          <a:r>
            <a:rPr lang="de-DE" dirty="0"/>
            <a:t>Hauswirtschaftliche Kompetenz: Mitwirkung bei Gestaltung der Esssituation, Tisch decken oder abräumen </a:t>
          </a:r>
        </a:p>
      </dgm:t>
    </dgm:pt>
    <dgm:pt modelId="{D734660D-98FA-4EF8-9F83-04DC908E92E2}" type="parTrans" cxnId="{A6C30E2C-00DA-411F-B6E0-2FEEB29D95F4}">
      <dgm:prSet/>
      <dgm:spPr/>
      <dgm:t>
        <a:bodyPr/>
        <a:lstStyle/>
        <a:p>
          <a:endParaRPr lang="de-DE"/>
        </a:p>
      </dgm:t>
    </dgm:pt>
    <dgm:pt modelId="{3BB6DA46-E2B8-474B-9C08-4CE8FE82BB4C}" type="sibTrans" cxnId="{A6C30E2C-00DA-411F-B6E0-2FEEB29D95F4}">
      <dgm:prSet/>
      <dgm:spPr/>
      <dgm:t>
        <a:bodyPr/>
        <a:lstStyle/>
        <a:p>
          <a:endParaRPr lang="de-DE"/>
        </a:p>
      </dgm:t>
    </dgm:pt>
    <dgm:pt modelId="{2060D96E-04BC-4AD1-B779-3999BC128EEF}">
      <dgm:prSet phldrT="[Text]"/>
      <dgm:spPr/>
      <dgm:t>
        <a:bodyPr/>
        <a:lstStyle/>
        <a:p>
          <a:r>
            <a:rPr lang="de-DE" dirty="0"/>
            <a:t>Kulturelle Kompetenz: Tischmanieren, Essgewohnheiten anderer Kulturkreise, Wertschätzung der Lebensmittel</a:t>
          </a:r>
        </a:p>
      </dgm:t>
    </dgm:pt>
    <dgm:pt modelId="{77BE21B3-0561-4301-86F6-B0F7EE5BF5D9}" type="parTrans" cxnId="{CE09CD6A-242D-49CB-95F0-7605F8006564}">
      <dgm:prSet/>
      <dgm:spPr/>
      <dgm:t>
        <a:bodyPr/>
        <a:lstStyle/>
        <a:p>
          <a:endParaRPr lang="de-DE"/>
        </a:p>
      </dgm:t>
    </dgm:pt>
    <dgm:pt modelId="{79F3276E-55CC-431D-BC02-938B11DE66AB}" type="sibTrans" cxnId="{CE09CD6A-242D-49CB-95F0-7605F8006564}">
      <dgm:prSet/>
      <dgm:spPr/>
      <dgm:t>
        <a:bodyPr/>
        <a:lstStyle/>
        <a:p>
          <a:endParaRPr lang="de-DE"/>
        </a:p>
      </dgm:t>
    </dgm:pt>
    <dgm:pt modelId="{C6C75604-CAC3-41DC-9B20-73C4BD999FE1}" type="pres">
      <dgm:prSet presAssocID="{03ABE9AF-B032-41AE-93E4-15BD926D56C2}" presName="compositeShape" presStyleCnt="0">
        <dgm:presLayoutVars>
          <dgm:dir/>
          <dgm:resizeHandles/>
        </dgm:presLayoutVars>
      </dgm:prSet>
      <dgm:spPr/>
    </dgm:pt>
    <dgm:pt modelId="{E518B509-9EFE-4693-99B5-06EE46AE8AE8}" type="pres">
      <dgm:prSet presAssocID="{03ABE9AF-B032-41AE-93E4-15BD926D56C2}" presName="pyramid" presStyleLbl="node1" presStyleIdx="0" presStyleCnt="1" custFlipVert="1" custLinFactNeighborX="-26541" custLinFactNeighborY="-512"/>
      <dgm:spPr>
        <a:prstGeom prst="flowChartManualOperation">
          <a:avLst/>
        </a:prstGeom>
      </dgm:spPr>
    </dgm:pt>
    <dgm:pt modelId="{7E49381D-67C2-4BDF-886B-159A23F0162E}" type="pres">
      <dgm:prSet presAssocID="{03ABE9AF-B032-41AE-93E4-15BD926D56C2}" presName="theList" presStyleCnt="0"/>
      <dgm:spPr/>
    </dgm:pt>
    <dgm:pt modelId="{960F3576-9FF5-4278-B356-A13B268125E3}" type="pres">
      <dgm:prSet presAssocID="{A8BBE7D4-7DB1-4F21-BF62-B494A38C267F}" presName="aNode" presStyleLbl="fgAcc1" presStyleIdx="0" presStyleCnt="3" custScaleX="185214" custLinFactNeighborY="-57568">
        <dgm:presLayoutVars>
          <dgm:bulletEnabled val="1"/>
        </dgm:presLayoutVars>
      </dgm:prSet>
      <dgm:spPr/>
    </dgm:pt>
    <dgm:pt modelId="{1044AAFD-02C0-4C8B-B53F-2F866C3F1552}" type="pres">
      <dgm:prSet presAssocID="{A8BBE7D4-7DB1-4F21-BF62-B494A38C267F}" presName="aSpace" presStyleCnt="0"/>
      <dgm:spPr/>
    </dgm:pt>
    <dgm:pt modelId="{774FFCE7-6ED0-4FD3-99FD-D993CDF6AB54}" type="pres">
      <dgm:prSet presAssocID="{D3755B6D-A8BD-4383-B51F-BFF5C4B85C33}" presName="aNode" presStyleLbl="fgAcc1" presStyleIdx="1" presStyleCnt="3" custScaleX="186107">
        <dgm:presLayoutVars>
          <dgm:bulletEnabled val="1"/>
        </dgm:presLayoutVars>
      </dgm:prSet>
      <dgm:spPr/>
    </dgm:pt>
    <dgm:pt modelId="{C683681F-3968-4633-879F-382B5359DD13}" type="pres">
      <dgm:prSet presAssocID="{D3755B6D-A8BD-4383-B51F-BFF5C4B85C33}" presName="aSpace" presStyleCnt="0"/>
      <dgm:spPr/>
    </dgm:pt>
    <dgm:pt modelId="{D884DDA2-08A1-4A6C-8A2F-D9DF7B357537}" type="pres">
      <dgm:prSet presAssocID="{2060D96E-04BC-4AD1-B779-3999BC128EEF}" presName="aNode" presStyleLbl="fgAcc1" presStyleIdx="2" presStyleCnt="3" custScaleX="181007">
        <dgm:presLayoutVars>
          <dgm:bulletEnabled val="1"/>
        </dgm:presLayoutVars>
      </dgm:prSet>
      <dgm:spPr/>
    </dgm:pt>
    <dgm:pt modelId="{4BC69249-AB39-480B-842A-740D589DA040}" type="pres">
      <dgm:prSet presAssocID="{2060D96E-04BC-4AD1-B779-3999BC128EEF}" presName="aSpace" presStyleCnt="0"/>
      <dgm:spPr/>
    </dgm:pt>
  </dgm:ptLst>
  <dgm:cxnLst>
    <dgm:cxn modelId="{02C67F09-E0AC-4C67-910B-AC53459FA679}" type="presOf" srcId="{A8BBE7D4-7DB1-4F21-BF62-B494A38C267F}" destId="{960F3576-9FF5-4278-B356-A13B268125E3}" srcOrd="0" destOrd="0" presId="urn:microsoft.com/office/officeart/2005/8/layout/pyramid2"/>
    <dgm:cxn modelId="{A6C30E2C-00DA-411F-B6E0-2FEEB29D95F4}" srcId="{03ABE9AF-B032-41AE-93E4-15BD926D56C2}" destId="{D3755B6D-A8BD-4383-B51F-BFF5C4B85C33}" srcOrd="1" destOrd="0" parTransId="{D734660D-98FA-4EF8-9F83-04DC908E92E2}" sibTransId="{3BB6DA46-E2B8-474B-9C08-4CE8FE82BB4C}"/>
    <dgm:cxn modelId="{A02A6B32-FF2C-4F6F-A150-1ACD991CC7B2}" type="presOf" srcId="{D3755B6D-A8BD-4383-B51F-BFF5C4B85C33}" destId="{774FFCE7-6ED0-4FD3-99FD-D993CDF6AB54}" srcOrd="0" destOrd="0" presId="urn:microsoft.com/office/officeart/2005/8/layout/pyramid2"/>
    <dgm:cxn modelId="{4236C23A-91E6-46BF-AB6B-F4D27058CAB9}" type="presOf" srcId="{2060D96E-04BC-4AD1-B779-3999BC128EEF}" destId="{D884DDA2-08A1-4A6C-8A2F-D9DF7B357537}" srcOrd="0" destOrd="0" presId="urn:microsoft.com/office/officeart/2005/8/layout/pyramid2"/>
    <dgm:cxn modelId="{CE09CD6A-242D-49CB-95F0-7605F8006564}" srcId="{03ABE9AF-B032-41AE-93E4-15BD926D56C2}" destId="{2060D96E-04BC-4AD1-B779-3999BC128EEF}" srcOrd="2" destOrd="0" parTransId="{77BE21B3-0561-4301-86F6-B0F7EE5BF5D9}" sibTransId="{79F3276E-55CC-431D-BC02-938B11DE66AB}"/>
    <dgm:cxn modelId="{6D5DEE77-233B-4341-8715-C4FC493059AD}" type="presOf" srcId="{03ABE9AF-B032-41AE-93E4-15BD926D56C2}" destId="{C6C75604-CAC3-41DC-9B20-73C4BD999FE1}" srcOrd="0" destOrd="0" presId="urn:microsoft.com/office/officeart/2005/8/layout/pyramid2"/>
    <dgm:cxn modelId="{7EFD75B7-39F0-4E0F-9BBA-4DCBB0E0BD25}" srcId="{03ABE9AF-B032-41AE-93E4-15BD926D56C2}" destId="{A8BBE7D4-7DB1-4F21-BF62-B494A38C267F}" srcOrd="0" destOrd="0" parTransId="{A1AD8D94-76E0-409F-A923-24A8D08D3163}" sibTransId="{B4439D78-C78C-4190-A9C9-F6F969CE8382}"/>
    <dgm:cxn modelId="{2938040C-3C08-4C69-8CD1-40094CDEF7BA}" type="presParOf" srcId="{C6C75604-CAC3-41DC-9B20-73C4BD999FE1}" destId="{E518B509-9EFE-4693-99B5-06EE46AE8AE8}" srcOrd="0" destOrd="0" presId="urn:microsoft.com/office/officeart/2005/8/layout/pyramid2"/>
    <dgm:cxn modelId="{6A7843ED-E804-45DE-8F2E-CF8C6FA3293A}" type="presParOf" srcId="{C6C75604-CAC3-41DC-9B20-73C4BD999FE1}" destId="{7E49381D-67C2-4BDF-886B-159A23F0162E}" srcOrd="1" destOrd="0" presId="urn:microsoft.com/office/officeart/2005/8/layout/pyramid2"/>
    <dgm:cxn modelId="{49BFA14D-140B-4BDE-9067-0270C135B089}" type="presParOf" srcId="{7E49381D-67C2-4BDF-886B-159A23F0162E}" destId="{960F3576-9FF5-4278-B356-A13B268125E3}" srcOrd="0" destOrd="0" presId="urn:microsoft.com/office/officeart/2005/8/layout/pyramid2"/>
    <dgm:cxn modelId="{66FAC5B8-D00D-4AA6-B3D4-ABA9CE8D749E}" type="presParOf" srcId="{7E49381D-67C2-4BDF-886B-159A23F0162E}" destId="{1044AAFD-02C0-4C8B-B53F-2F866C3F1552}" srcOrd="1" destOrd="0" presId="urn:microsoft.com/office/officeart/2005/8/layout/pyramid2"/>
    <dgm:cxn modelId="{0DB81E27-559A-4A7C-B0DB-39EB767D7F0B}" type="presParOf" srcId="{7E49381D-67C2-4BDF-886B-159A23F0162E}" destId="{774FFCE7-6ED0-4FD3-99FD-D993CDF6AB54}" srcOrd="2" destOrd="0" presId="urn:microsoft.com/office/officeart/2005/8/layout/pyramid2"/>
    <dgm:cxn modelId="{B4B9E960-F9F3-4552-8C28-4850C4EBFFE8}" type="presParOf" srcId="{7E49381D-67C2-4BDF-886B-159A23F0162E}" destId="{C683681F-3968-4633-879F-382B5359DD13}" srcOrd="3" destOrd="0" presId="urn:microsoft.com/office/officeart/2005/8/layout/pyramid2"/>
    <dgm:cxn modelId="{27C3D889-2FB5-4420-A6F4-C9D8C9B3C1B5}" type="presParOf" srcId="{7E49381D-67C2-4BDF-886B-159A23F0162E}" destId="{D884DDA2-08A1-4A6C-8A2F-D9DF7B357537}" srcOrd="4" destOrd="0" presId="urn:microsoft.com/office/officeart/2005/8/layout/pyramid2"/>
    <dgm:cxn modelId="{4DF8DC5C-BFEC-47DA-946D-FC6988F3E8FD}" type="presParOf" srcId="{7E49381D-67C2-4BDF-886B-159A23F0162E}" destId="{4BC69249-AB39-480B-842A-740D589DA04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ABE9AF-B032-41AE-93E4-15BD926D56C2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A8BBE7D4-7DB1-4F21-BF62-B494A38C267F}">
      <dgm:prSet phldrT="[Text]"/>
      <dgm:spPr/>
      <dgm:t>
        <a:bodyPr/>
        <a:lstStyle/>
        <a:p>
          <a:r>
            <a:rPr lang="de-DE" dirty="0"/>
            <a:t>Anlieferung durch Caterer</a:t>
          </a:r>
        </a:p>
      </dgm:t>
    </dgm:pt>
    <dgm:pt modelId="{A1AD8D94-76E0-409F-A923-24A8D08D3163}" type="parTrans" cxnId="{7EFD75B7-39F0-4E0F-9BBA-4DCBB0E0BD25}">
      <dgm:prSet/>
      <dgm:spPr/>
      <dgm:t>
        <a:bodyPr/>
        <a:lstStyle/>
        <a:p>
          <a:endParaRPr lang="de-DE"/>
        </a:p>
      </dgm:t>
    </dgm:pt>
    <dgm:pt modelId="{B4439D78-C78C-4190-A9C9-F6F969CE8382}" type="sibTrans" cxnId="{7EFD75B7-39F0-4E0F-9BBA-4DCBB0E0BD25}">
      <dgm:prSet/>
      <dgm:spPr/>
      <dgm:t>
        <a:bodyPr/>
        <a:lstStyle/>
        <a:p>
          <a:endParaRPr lang="de-DE"/>
        </a:p>
      </dgm:t>
    </dgm:pt>
    <dgm:pt modelId="{D3755B6D-A8BD-4383-B51F-BFF5C4B85C33}">
      <dgm:prSet phldrT="[Text]"/>
      <dgm:spPr/>
      <dgm:t>
        <a:bodyPr/>
        <a:lstStyle/>
        <a:p>
          <a:r>
            <a:rPr lang="de-DE" dirty="0"/>
            <a:t>Ausgabe und Aufsicht durch pädagogisch geschultes Personal</a:t>
          </a:r>
        </a:p>
      </dgm:t>
    </dgm:pt>
    <dgm:pt modelId="{D734660D-98FA-4EF8-9F83-04DC908E92E2}" type="parTrans" cxnId="{A6C30E2C-00DA-411F-B6E0-2FEEB29D95F4}">
      <dgm:prSet/>
      <dgm:spPr/>
      <dgm:t>
        <a:bodyPr/>
        <a:lstStyle/>
        <a:p>
          <a:endParaRPr lang="de-DE"/>
        </a:p>
      </dgm:t>
    </dgm:pt>
    <dgm:pt modelId="{3BB6DA46-E2B8-474B-9C08-4CE8FE82BB4C}" type="sibTrans" cxnId="{A6C30E2C-00DA-411F-B6E0-2FEEB29D95F4}">
      <dgm:prSet/>
      <dgm:spPr/>
      <dgm:t>
        <a:bodyPr/>
        <a:lstStyle/>
        <a:p>
          <a:endParaRPr lang="de-DE"/>
        </a:p>
      </dgm:t>
    </dgm:pt>
    <dgm:pt modelId="{C6C75604-CAC3-41DC-9B20-73C4BD999FE1}" type="pres">
      <dgm:prSet presAssocID="{03ABE9AF-B032-41AE-93E4-15BD926D56C2}" presName="compositeShape" presStyleCnt="0">
        <dgm:presLayoutVars>
          <dgm:dir/>
          <dgm:resizeHandles/>
        </dgm:presLayoutVars>
      </dgm:prSet>
      <dgm:spPr/>
    </dgm:pt>
    <dgm:pt modelId="{E518B509-9EFE-4693-99B5-06EE46AE8AE8}" type="pres">
      <dgm:prSet presAssocID="{03ABE9AF-B032-41AE-93E4-15BD926D56C2}" presName="pyramid" presStyleLbl="node1" presStyleIdx="0" presStyleCnt="1" custFlipVert="1" custLinFactNeighborX="-26541" custLinFactNeighborY="-512"/>
      <dgm:spPr>
        <a:prstGeom prst="flowChartManualOperation">
          <a:avLst/>
        </a:prstGeom>
      </dgm:spPr>
    </dgm:pt>
    <dgm:pt modelId="{7E49381D-67C2-4BDF-886B-159A23F0162E}" type="pres">
      <dgm:prSet presAssocID="{03ABE9AF-B032-41AE-93E4-15BD926D56C2}" presName="theList" presStyleCnt="0"/>
      <dgm:spPr/>
    </dgm:pt>
    <dgm:pt modelId="{960F3576-9FF5-4278-B356-A13B268125E3}" type="pres">
      <dgm:prSet presAssocID="{A8BBE7D4-7DB1-4F21-BF62-B494A38C267F}" presName="aNode" presStyleLbl="fgAcc1" presStyleIdx="0" presStyleCnt="2" custScaleX="163543" custScaleY="33755" custLinFactNeighborX="2379" custLinFactNeighborY="14597">
        <dgm:presLayoutVars>
          <dgm:bulletEnabled val="1"/>
        </dgm:presLayoutVars>
      </dgm:prSet>
      <dgm:spPr/>
    </dgm:pt>
    <dgm:pt modelId="{1044AAFD-02C0-4C8B-B53F-2F866C3F1552}" type="pres">
      <dgm:prSet presAssocID="{A8BBE7D4-7DB1-4F21-BF62-B494A38C267F}" presName="aSpace" presStyleCnt="0"/>
      <dgm:spPr/>
    </dgm:pt>
    <dgm:pt modelId="{774FFCE7-6ED0-4FD3-99FD-D993CDF6AB54}" type="pres">
      <dgm:prSet presAssocID="{D3755B6D-A8BD-4383-B51F-BFF5C4B85C33}" presName="aNode" presStyleLbl="fgAcc1" presStyleIdx="1" presStyleCnt="2" custScaleX="164782" custScaleY="32948" custLinFactNeighborX="2379" custLinFactNeighborY="2577">
        <dgm:presLayoutVars>
          <dgm:bulletEnabled val="1"/>
        </dgm:presLayoutVars>
      </dgm:prSet>
      <dgm:spPr/>
    </dgm:pt>
    <dgm:pt modelId="{C683681F-3968-4633-879F-382B5359DD13}" type="pres">
      <dgm:prSet presAssocID="{D3755B6D-A8BD-4383-B51F-BFF5C4B85C33}" presName="aSpace" presStyleCnt="0"/>
      <dgm:spPr/>
    </dgm:pt>
  </dgm:ptLst>
  <dgm:cxnLst>
    <dgm:cxn modelId="{02C67F09-E0AC-4C67-910B-AC53459FA679}" type="presOf" srcId="{A8BBE7D4-7DB1-4F21-BF62-B494A38C267F}" destId="{960F3576-9FF5-4278-B356-A13B268125E3}" srcOrd="0" destOrd="0" presId="urn:microsoft.com/office/officeart/2005/8/layout/pyramid2"/>
    <dgm:cxn modelId="{A6C30E2C-00DA-411F-B6E0-2FEEB29D95F4}" srcId="{03ABE9AF-B032-41AE-93E4-15BD926D56C2}" destId="{D3755B6D-A8BD-4383-B51F-BFF5C4B85C33}" srcOrd="1" destOrd="0" parTransId="{D734660D-98FA-4EF8-9F83-04DC908E92E2}" sibTransId="{3BB6DA46-E2B8-474B-9C08-4CE8FE82BB4C}"/>
    <dgm:cxn modelId="{A02A6B32-FF2C-4F6F-A150-1ACD991CC7B2}" type="presOf" srcId="{D3755B6D-A8BD-4383-B51F-BFF5C4B85C33}" destId="{774FFCE7-6ED0-4FD3-99FD-D993CDF6AB54}" srcOrd="0" destOrd="0" presId="urn:microsoft.com/office/officeart/2005/8/layout/pyramid2"/>
    <dgm:cxn modelId="{6D5DEE77-233B-4341-8715-C4FC493059AD}" type="presOf" srcId="{03ABE9AF-B032-41AE-93E4-15BD926D56C2}" destId="{C6C75604-CAC3-41DC-9B20-73C4BD999FE1}" srcOrd="0" destOrd="0" presId="urn:microsoft.com/office/officeart/2005/8/layout/pyramid2"/>
    <dgm:cxn modelId="{7EFD75B7-39F0-4E0F-9BBA-4DCBB0E0BD25}" srcId="{03ABE9AF-B032-41AE-93E4-15BD926D56C2}" destId="{A8BBE7D4-7DB1-4F21-BF62-B494A38C267F}" srcOrd="0" destOrd="0" parTransId="{A1AD8D94-76E0-409F-A923-24A8D08D3163}" sibTransId="{B4439D78-C78C-4190-A9C9-F6F969CE8382}"/>
    <dgm:cxn modelId="{2938040C-3C08-4C69-8CD1-40094CDEF7BA}" type="presParOf" srcId="{C6C75604-CAC3-41DC-9B20-73C4BD999FE1}" destId="{E518B509-9EFE-4693-99B5-06EE46AE8AE8}" srcOrd="0" destOrd="0" presId="urn:microsoft.com/office/officeart/2005/8/layout/pyramid2"/>
    <dgm:cxn modelId="{6A7843ED-E804-45DE-8F2E-CF8C6FA3293A}" type="presParOf" srcId="{C6C75604-CAC3-41DC-9B20-73C4BD999FE1}" destId="{7E49381D-67C2-4BDF-886B-159A23F0162E}" srcOrd="1" destOrd="0" presId="urn:microsoft.com/office/officeart/2005/8/layout/pyramid2"/>
    <dgm:cxn modelId="{49BFA14D-140B-4BDE-9067-0270C135B089}" type="presParOf" srcId="{7E49381D-67C2-4BDF-886B-159A23F0162E}" destId="{960F3576-9FF5-4278-B356-A13B268125E3}" srcOrd="0" destOrd="0" presId="urn:microsoft.com/office/officeart/2005/8/layout/pyramid2"/>
    <dgm:cxn modelId="{66FAC5B8-D00D-4AA6-B3D4-ABA9CE8D749E}" type="presParOf" srcId="{7E49381D-67C2-4BDF-886B-159A23F0162E}" destId="{1044AAFD-02C0-4C8B-B53F-2F866C3F1552}" srcOrd="1" destOrd="0" presId="urn:microsoft.com/office/officeart/2005/8/layout/pyramid2"/>
    <dgm:cxn modelId="{0DB81E27-559A-4A7C-B0DB-39EB767D7F0B}" type="presParOf" srcId="{7E49381D-67C2-4BDF-886B-159A23F0162E}" destId="{774FFCE7-6ED0-4FD3-99FD-D993CDF6AB54}" srcOrd="2" destOrd="0" presId="urn:microsoft.com/office/officeart/2005/8/layout/pyramid2"/>
    <dgm:cxn modelId="{B4B9E960-F9F3-4552-8C28-4850C4EBFFE8}" type="presParOf" srcId="{7E49381D-67C2-4BDF-886B-159A23F0162E}" destId="{C683681F-3968-4633-879F-382B5359DD13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ABE9AF-B032-41AE-93E4-15BD926D56C2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A8BBE7D4-7DB1-4F21-BF62-B494A38C267F}">
      <dgm:prSet phldrT="[Text]" custT="1"/>
      <dgm:spPr/>
      <dgm:t>
        <a:bodyPr/>
        <a:lstStyle/>
        <a:p>
          <a:r>
            <a:rPr lang="de-DE" sz="1400" dirty="0"/>
            <a:t>Kognitive Kompetenz: Einsatz verschiedener Methoden, z.B. bewegtes Lernen, Konzentrationsübungen</a:t>
          </a:r>
        </a:p>
      </dgm:t>
    </dgm:pt>
    <dgm:pt modelId="{A1AD8D94-76E0-409F-A923-24A8D08D3163}" type="parTrans" cxnId="{7EFD75B7-39F0-4E0F-9BBA-4DCBB0E0BD25}">
      <dgm:prSet/>
      <dgm:spPr/>
      <dgm:t>
        <a:bodyPr/>
        <a:lstStyle/>
        <a:p>
          <a:endParaRPr lang="de-DE"/>
        </a:p>
      </dgm:t>
    </dgm:pt>
    <dgm:pt modelId="{B4439D78-C78C-4190-A9C9-F6F969CE8382}" type="sibTrans" cxnId="{7EFD75B7-39F0-4E0F-9BBA-4DCBB0E0BD25}">
      <dgm:prSet/>
      <dgm:spPr/>
      <dgm:t>
        <a:bodyPr/>
        <a:lstStyle/>
        <a:p>
          <a:endParaRPr lang="de-DE"/>
        </a:p>
      </dgm:t>
    </dgm:pt>
    <dgm:pt modelId="{D3755B6D-A8BD-4383-B51F-BFF5C4B85C33}">
      <dgm:prSet phldrT="[Text]" custT="1"/>
      <dgm:spPr/>
      <dgm:t>
        <a:bodyPr/>
        <a:lstStyle/>
        <a:p>
          <a:r>
            <a:rPr lang="de-DE" sz="1400" dirty="0"/>
            <a:t>Personale Kompetenz: Ausbau von Autonomie und Kompetenz </a:t>
          </a:r>
        </a:p>
      </dgm:t>
    </dgm:pt>
    <dgm:pt modelId="{D734660D-98FA-4EF8-9F83-04DC908E92E2}" type="parTrans" cxnId="{A6C30E2C-00DA-411F-B6E0-2FEEB29D95F4}">
      <dgm:prSet/>
      <dgm:spPr/>
      <dgm:t>
        <a:bodyPr/>
        <a:lstStyle/>
        <a:p>
          <a:endParaRPr lang="de-DE"/>
        </a:p>
      </dgm:t>
    </dgm:pt>
    <dgm:pt modelId="{3BB6DA46-E2B8-474B-9C08-4CE8FE82BB4C}" type="sibTrans" cxnId="{A6C30E2C-00DA-411F-B6E0-2FEEB29D95F4}">
      <dgm:prSet/>
      <dgm:spPr/>
      <dgm:t>
        <a:bodyPr/>
        <a:lstStyle/>
        <a:p>
          <a:endParaRPr lang="de-DE"/>
        </a:p>
      </dgm:t>
    </dgm:pt>
    <dgm:pt modelId="{2060D96E-04BC-4AD1-B779-3999BC128EEF}">
      <dgm:prSet phldrT="[Text]" custT="1"/>
      <dgm:spPr/>
      <dgm:t>
        <a:bodyPr/>
        <a:lstStyle/>
        <a:p>
          <a:r>
            <a:rPr lang="de-DE" sz="1400" dirty="0"/>
            <a:t>Motivationale Kompetenz: Wecken von Neugier und Interesse</a:t>
          </a:r>
        </a:p>
      </dgm:t>
    </dgm:pt>
    <dgm:pt modelId="{77BE21B3-0561-4301-86F6-B0F7EE5BF5D9}" type="parTrans" cxnId="{CE09CD6A-242D-49CB-95F0-7605F8006564}">
      <dgm:prSet/>
      <dgm:spPr/>
      <dgm:t>
        <a:bodyPr/>
        <a:lstStyle/>
        <a:p>
          <a:endParaRPr lang="de-DE"/>
        </a:p>
      </dgm:t>
    </dgm:pt>
    <dgm:pt modelId="{79F3276E-55CC-431D-BC02-938B11DE66AB}" type="sibTrans" cxnId="{CE09CD6A-242D-49CB-95F0-7605F8006564}">
      <dgm:prSet/>
      <dgm:spPr/>
      <dgm:t>
        <a:bodyPr/>
        <a:lstStyle/>
        <a:p>
          <a:endParaRPr lang="de-DE"/>
        </a:p>
      </dgm:t>
    </dgm:pt>
    <dgm:pt modelId="{C6C75604-CAC3-41DC-9B20-73C4BD999FE1}" type="pres">
      <dgm:prSet presAssocID="{03ABE9AF-B032-41AE-93E4-15BD926D56C2}" presName="compositeShape" presStyleCnt="0">
        <dgm:presLayoutVars>
          <dgm:dir/>
          <dgm:resizeHandles/>
        </dgm:presLayoutVars>
      </dgm:prSet>
      <dgm:spPr/>
    </dgm:pt>
    <dgm:pt modelId="{E518B509-9EFE-4693-99B5-06EE46AE8AE8}" type="pres">
      <dgm:prSet presAssocID="{03ABE9AF-B032-41AE-93E4-15BD926D56C2}" presName="pyramid" presStyleLbl="node1" presStyleIdx="0" presStyleCnt="1" custFlipVert="1" custFlipHor="0" custLinFactNeighborX="-1704"/>
      <dgm:spPr>
        <a:prstGeom prst="flowChartManualOperation">
          <a:avLst/>
        </a:prstGeom>
      </dgm:spPr>
    </dgm:pt>
    <dgm:pt modelId="{7E49381D-67C2-4BDF-886B-159A23F0162E}" type="pres">
      <dgm:prSet presAssocID="{03ABE9AF-B032-41AE-93E4-15BD926D56C2}" presName="theList" presStyleCnt="0"/>
      <dgm:spPr/>
    </dgm:pt>
    <dgm:pt modelId="{960F3576-9FF5-4278-B356-A13B268125E3}" type="pres">
      <dgm:prSet presAssocID="{A8BBE7D4-7DB1-4F21-BF62-B494A38C267F}" presName="aNode" presStyleLbl="fgAcc1" presStyleIdx="0" presStyleCnt="3" custScaleX="185214" custLinFactNeighborY="-57568">
        <dgm:presLayoutVars>
          <dgm:bulletEnabled val="1"/>
        </dgm:presLayoutVars>
      </dgm:prSet>
      <dgm:spPr/>
    </dgm:pt>
    <dgm:pt modelId="{1044AAFD-02C0-4C8B-B53F-2F866C3F1552}" type="pres">
      <dgm:prSet presAssocID="{A8BBE7D4-7DB1-4F21-BF62-B494A38C267F}" presName="aSpace" presStyleCnt="0"/>
      <dgm:spPr/>
    </dgm:pt>
    <dgm:pt modelId="{774FFCE7-6ED0-4FD3-99FD-D993CDF6AB54}" type="pres">
      <dgm:prSet presAssocID="{D3755B6D-A8BD-4383-B51F-BFF5C4B85C33}" presName="aNode" presStyleLbl="fgAcc1" presStyleIdx="1" presStyleCnt="3" custScaleX="186107">
        <dgm:presLayoutVars>
          <dgm:bulletEnabled val="1"/>
        </dgm:presLayoutVars>
      </dgm:prSet>
      <dgm:spPr/>
    </dgm:pt>
    <dgm:pt modelId="{C683681F-3968-4633-879F-382B5359DD13}" type="pres">
      <dgm:prSet presAssocID="{D3755B6D-A8BD-4383-B51F-BFF5C4B85C33}" presName="aSpace" presStyleCnt="0"/>
      <dgm:spPr/>
    </dgm:pt>
    <dgm:pt modelId="{D884DDA2-08A1-4A6C-8A2F-D9DF7B357537}" type="pres">
      <dgm:prSet presAssocID="{2060D96E-04BC-4AD1-B779-3999BC128EEF}" presName="aNode" presStyleLbl="fgAcc1" presStyleIdx="2" presStyleCnt="3" custScaleX="181007">
        <dgm:presLayoutVars>
          <dgm:bulletEnabled val="1"/>
        </dgm:presLayoutVars>
      </dgm:prSet>
      <dgm:spPr/>
    </dgm:pt>
    <dgm:pt modelId="{4BC69249-AB39-480B-842A-740D589DA040}" type="pres">
      <dgm:prSet presAssocID="{2060D96E-04BC-4AD1-B779-3999BC128EEF}" presName="aSpace" presStyleCnt="0"/>
      <dgm:spPr/>
    </dgm:pt>
  </dgm:ptLst>
  <dgm:cxnLst>
    <dgm:cxn modelId="{02C67F09-E0AC-4C67-910B-AC53459FA679}" type="presOf" srcId="{A8BBE7D4-7DB1-4F21-BF62-B494A38C267F}" destId="{960F3576-9FF5-4278-B356-A13B268125E3}" srcOrd="0" destOrd="0" presId="urn:microsoft.com/office/officeart/2005/8/layout/pyramid2"/>
    <dgm:cxn modelId="{A6C30E2C-00DA-411F-B6E0-2FEEB29D95F4}" srcId="{03ABE9AF-B032-41AE-93E4-15BD926D56C2}" destId="{D3755B6D-A8BD-4383-B51F-BFF5C4B85C33}" srcOrd="1" destOrd="0" parTransId="{D734660D-98FA-4EF8-9F83-04DC908E92E2}" sibTransId="{3BB6DA46-E2B8-474B-9C08-4CE8FE82BB4C}"/>
    <dgm:cxn modelId="{A02A6B32-FF2C-4F6F-A150-1ACD991CC7B2}" type="presOf" srcId="{D3755B6D-A8BD-4383-B51F-BFF5C4B85C33}" destId="{774FFCE7-6ED0-4FD3-99FD-D993CDF6AB54}" srcOrd="0" destOrd="0" presId="urn:microsoft.com/office/officeart/2005/8/layout/pyramid2"/>
    <dgm:cxn modelId="{4236C23A-91E6-46BF-AB6B-F4D27058CAB9}" type="presOf" srcId="{2060D96E-04BC-4AD1-B779-3999BC128EEF}" destId="{D884DDA2-08A1-4A6C-8A2F-D9DF7B357537}" srcOrd="0" destOrd="0" presId="urn:microsoft.com/office/officeart/2005/8/layout/pyramid2"/>
    <dgm:cxn modelId="{CE09CD6A-242D-49CB-95F0-7605F8006564}" srcId="{03ABE9AF-B032-41AE-93E4-15BD926D56C2}" destId="{2060D96E-04BC-4AD1-B779-3999BC128EEF}" srcOrd="2" destOrd="0" parTransId="{77BE21B3-0561-4301-86F6-B0F7EE5BF5D9}" sibTransId="{79F3276E-55CC-431D-BC02-938B11DE66AB}"/>
    <dgm:cxn modelId="{6D5DEE77-233B-4341-8715-C4FC493059AD}" type="presOf" srcId="{03ABE9AF-B032-41AE-93E4-15BD926D56C2}" destId="{C6C75604-CAC3-41DC-9B20-73C4BD999FE1}" srcOrd="0" destOrd="0" presId="urn:microsoft.com/office/officeart/2005/8/layout/pyramid2"/>
    <dgm:cxn modelId="{7EFD75B7-39F0-4E0F-9BBA-4DCBB0E0BD25}" srcId="{03ABE9AF-B032-41AE-93E4-15BD926D56C2}" destId="{A8BBE7D4-7DB1-4F21-BF62-B494A38C267F}" srcOrd="0" destOrd="0" parTransId="{A1AD8D94-76E0-409F-A923-24A8D08D3163}" sibTransId="{B4439D78-C78C-4190-A9C9-F6F969CE8382}"/>
    <dgm:cxn modelId="{2938040C-3C08-4C69-8CD1-40094CDEF7BA}" type="presParOf" srcId="{C6C75604-CAC3-41DC-9B20-73C4BD999FE1}" destId="{E518B509-9EFE-4693-99B5-06EE46AE8AE8}" srcOrd="0" destOrd="0" presId="urn:microsoft.com/office/officeart/2005/8/layout/pyramid2"/>
    <dgm:cxn modelId="{6A7843ED-E804-45DE-8F2E-CF8C6FA3293A}" type="presParOf" srcId="{C6C75604-CAC3-41DC-9B20-73C4BD999FE1}" destId="{7E49381D-67C2-4BDF-886B-159A23F0162E}" srcOrd="1" destOrd="0" presId="urn:microsoft.com/office/officeart/2005/8/layout/pyramid2"/>
    <dgm:cxn modelId="{49BFA14D-140B-4BDE-9067-0270C135B089}" type="presParOf" srcId="{7E49381D-67C2-4BDF-886B-159A23F0162E}" destId="{960F3576-9FF5-4278-B356-A13B268125E3}" srcOrd="0" destOrd="0" presId="urn:microsoft.com/office/officeart/2005/8/layout/pyramid2"/>
    <dgm:cxn modelId="{66FAC5B8-D00D-4AA6-B3D4-ABA9CE8D749E}" type="presParOf" srcId="{7E49381D-67C2-4BDF-886B-159A23F0162E}" destId="{1044AAFD-02C0-4C8B-B53F-2F866C3F1552}" srcOrd="1" destOrd="0" presId="urn:microsoft.com/office/officeart/2005/8/layout/pyramid2"/>
    <dgm:cxn modelId="{0DB81E27-559A-4A7C-B0DB-39EB767D7F0B}" type="presParOf" srcId="{7E49381D-67C2-4BDF-886B-159A23F0162E}" destId="{774FFCE7-6ED0-4FD3-99FD-D993CDF6AB54}" srcOrd="2" destOrd="0" presId="urn:microsoft.com/office/officeart/2005/8/layout/pyramid2"/>
    <dgm:cxn modelId="{B4B9E960-F9F3-4552-8C28-4850C4EBFFE8}" type="presParOf" srcId="{7E49381D-67C2-4BDF-886B-159A23F0162E}" destId="{C683681F-3968-4633-879F-382B5359DD13}" srcOrd="3" destOrd="0" presId="urn:microsoft.com/office/officeart/2005/8/layout/pyramid2"/>
    <dgm:cxn modelId="{27C3D889-2FB5-4420-A6F4-C9D8C9B3C1B5}" type="presParOf" srcId="{7E49381D-67C2-4BDF-886B-159A23F0162E}" destId="{D884DDA2-08A1-4A6C-8A2F-D9DF7B357537}" srcOrd="4" destOrd="0" presId="urn:microsoft.com/office/officeart/2005/8/layout/pyramid2"/>
    <dgm:cxn modelId="{4DF8DC5C-BFEC-47DA-946D-FC6988F3E8FD}" type="presParOf" srcId="{7E49381D-67C2-4BDF-886B-159A23F0162E}" destId="{4BC69249-AB39-480B-842A-740D589DA04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ABE9AF-B032-41AE-93E4-15BD926D56C2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A8BBE7D4-7DB1-4F21-BF62-B494A38C267F}">
      <dgm:prSet phldrT="[Text]" custT="1"/>
      <dgm:spPr/>
      <dgm:t>
        <a:bodyPr/>
        <a:lstStyle/>
        <a:p>
          <a:r>
            <a:rPr lang="de-DE" sz="1400" dirty="0"/>
            <a:t>Dauer 1 – 1,5 Stunden/Tag </a:t>
          </a:r>
        </a:p>
        <a:p>
          <a:r>
            <a:rPr lang="de-DE" sz="1400" dirty="0"/>
            <a:t>Montag – Donnerstag</a:t>
          </a:r>
        </a:p>
      </dgm:t>
    </dgm:pt>
    <dgm:pt modelId="{A1AD8D94-76E0-409F-A923-24A8D08D3163}" type="parTrans" cxnId="{7EFD75B7-39F0-4E0F-9BBA-4DCBB0E0BD25}">
      <dgm:prSet/>
      <dgm:spPr/>
      <dgm:t>
        <a:bodyPr/>
        <a:lstStyle/>
        <a:p>
          <a:endParaRPr lang="de-DE"/>
        </a:p>
      </dgm:t>
    </dgm:pt>
    <dgm:pt modelId="{B4439D78-C78C-4190-A9C9-F6F969CE8382}" type="sibTrans" cxnId="{7EFD75B7-39F0-4E0F-9BBA-4DCBB0E0BD25}">
      <dgm:prSet/>
      <dgm:spPr/>
      <dgm:t>
        <a:bodyPr/>
        <a:lstStyle/>
        <a:p>
          <a:endParaRPr lang="de-DE"/>
        </a:p>
      </dgm:t>
    </dgm:pt>
    <dgm:pt modelId="{D3755B6D-A8BD-4383-B51F-BFF5C4B85C33}">
      <dgm:prSet phldrT="[Text]" custT="1"/>
      <dgm:spPr/>
      <dgm:t>
        <a:bodyPr/>
        <a:lstStyle/>
        <a:p>
          <a:r>
            <a:rPr lang="de-DE" sz="1400" dirty="0"/>
            <a:t>Betreuung durch fachlich geschultes Personal</a:t>
          </a:r>
        </a:p>
      </dgm:t>
    </dgm:pt>
    <dgm:pt modelId="{D734660D-98FA-4EF8-9F83-04DC908E92E2}" type="parTrans" cxnId="{A6C30E2C-00DA-411F-B6E0-2FEEB29D95F4}">
      <dgm:prSet/>
      <dgm:spPr/>
      <dgm:t>
        <a:bodyPr/>
        <a:lstStyle/>
        <a:p>
          <a:endParaRPr lang="de-DE"/>
        </a:p>
      </dgm:t>
    </dgm:pt>
    <dgm:pt modelId="{3BB6DA46-E2B8-474B-9C08-4CE8FE82BB4C}" type="sibTrans" cxnId="{A6C30E2C-00DA-411F-B6E0-2FEEB29D95F4}">
      <dgm:prSet/>
      <dgm:spPr/>
      <dgm:t>
        <a:bodyPr/>
        <a:lstStyle/>
        <a:p>
          <a:endParaRPr lang="de-DE"/>
        </a:p>
      </dgm:t>
    </dgm:pt>
    <dgm:pt modelId="{2060D96E-04BC-4AD1-B779-3999BC128EEF}">
      <dgm:prSet phldrT="[Text]" custT="1"/>
      <dgm:spPr/>
      <dgm:t>
        <a:bodyPr/>
        <a:lstStyle/>
        <a:p>
          <a:r>
            <a:rPr lang="de-DE" sz="1400" dirty="0"/>
            <a:t>Regelmäßiger Austausch mit den Lehrkräften, um Lernerfolge zu sichern.</a:t>
          </a:r>
        </a:p>
      </dgm:t>
    </dgm:pt>
    <dgm:pt modelId="{77BE21B3-0561-4301-86F6-B0F7EE5BF5D9}" type="parTrans" cxnId="{CE09CD6A-242D-49CB-95F0-7605F8006564}">
      <dgm:prSet/>
      <dgm:spPr/>
      <dgm:t>
        <a:bodyPr/>
        <a:lstStyle/>
        <a:p>
          <a:endParaRPr lang="de-DE"/>
        </a:p>
      </dgm:t>
    </dgm:pt>
    <dgm:pt modelId="{79F3276E-55CC-431D-BC02-938B11DE66AB}" type="sibTrans" cxnId="{CE09CD6A-242D-49CB-95F0-7605F8006564}">
      <dgm:prSet/>
      <dgm:spPr/>
      <dgm:t>
        <a:bodyPr/>
        <a:lstStyle/>
        <a:p>
          <a:endParaRPr lang="de-DE"/>
        </a:p>
      </dgm:t>
    </dgm:pt>
    <dgm:pt modelId="{C6C75604-CAC3-41DC-9B20-73C4BD999FE1}" type="pres">
      <dgm:prSet presAssocID="{03ABE9AF-B032-41AE-93E4-15BD926D56C2}" presName="compositeShape" presStyleCnt="0">
        <dgm:presLayoutVars>
          <dgm:dir/>
          <dgm:resizeHandles/>
        </dgm:presLayoutVars>
      </dgm:prSet>
      <dgm:spPr/>
    </dgm:pt>
    <dgm:pt modelId="{E518B509-9EFE-4693-99B5-06EE46AE8AE8}" type="pres">
      <dgm:prSet presAssocID="{03ABE9AF-B032-41AE-93E4-15BD926D56C2}" presName="pyramid" presStyleLbl="node1" presStyleIdx="0" presStyleCnt="1" custFlipVert="1" custLinFactNeighborX="-26541" custLinFactNeighborY="-512"/>
      <dgm:spPr>
        <a:prstGeom prst="flowChartManualOperation">
          <a:avLst/>
        </a:prstGeom>
      </dgm:spPr>
    </dgm:pt>
    <dgm:pt modelId="{7E49381D-67C2-4BDF-886B-159A23F0162E}" type="pres">
      <dgm:prSet presAssocID="{03ABE9AF-B032-41AE-93E4-15BD926D56C2}" presName="theList" presStyleCnt="0"/>
      <dgm:spPr/>
    </dgm:pt>
    <dgm:pt modelId="{960F3576-9FF5-4278-B356-A13B268125E3}" type="pres">
      <dgm:prSet presAssocID="{A8BBE7D4-7DB1-4F21-BF62-B494A38C267F}" presName="aNode" presStyleLbl="fgAcc1" presStyleIdx="0" presStyleCnt="3" custScaleX="185214" custLinFactNeighborY="-57568">
        <dgm:presLayoutVars>
          <dgm:bulletEnabled val="1"/>
        </dgm:presLayoutVars>
      </dgm:prSet>
      <dgm:spPr/>
    </dgm:pt>
    <dgm:pt modelId="{1044AAFD-02C0-4C8B-B53F-2F866C3F1552}" type="pres">
      <dgm:prSet presAssocID="{A8BBE7D4-7DB1-4F21-BF62-B494A38C267F}" presName="aSpace" presStyleCnt="0"/>
      <dgm:spPr/>
    </dgm:pt>
    <dgm:pt modelId="{774FFCE7-6ED0-4FD3-99FD-D993CDF6AB54}" type="pres">
      <dgm:prSet presAssocID="{D3755B6D-A8BD-4383-B51F-BFF5C4B85C33}" presName="aNode" presStyleLbl="fgAcc1" presStyleIdx="1" presStyleCnt="3" custScaleX="186107">
        <dgm:presLayoutVars>
          <dgm:bulletEnabled val="1"/>
        </dgm:presLayoutVars>
      </dgm:prSet>
      <dgm:spPr/>
    </dgm:pt>
    <dgm:pt modelId="{C683681F-3968-4633-879F-382B5359DD13}" type="pres">
      <dgm:prSet presAssocID="{D3755B6D-A8BD-4383-B51F-BFF5C4B85C33}" presName="aSpace" presStyleCnt="0"/>
      <dgm:spPr/>
    </dgm:pt>
    <dgm:pt modelId="{D884DDA2-08A1-4A6C-8A2F-D9DF7B357537}" type="pres">
      <dgm:prSet presAssocID="{2060D96E-04BC-4AD1-B779-3999BC128EEF}" presName="aNode" presStyleLbl="fgAcc1" presStyleIdx="2" presStyleCnt="3" custScaleX="181007" custLinFactNeighborX="-1190">
        <dgm:presLayoutVars>
          <dgm:bulletEnabled val="1"/>
        </dgm:presLayoutVars>
      </dgm:prSet>
      <dgm:spPr/>
    </dgm:pt>
    <dgm:pt modelId="{4BC69249-AB39-480B-842A-740D589DA040}" type="pres">
      <dgm:prSet presAssocID="{2060D96E-04BC-4AD1-B779-3999BC128EEF}" presName="aSpace" presStyleCnt="0"/>
      <dgm:spPr/>
    </dgm:pt>
  </dgm:ptLst>
  <dgm:cxnLst>
    <dgm:cxn modelId="{02C67F09-E0AC-4C67-910B-AC53459FA679}" type="presOf" srcId="{A8BBE7D4-7DB1-4F21-BF62-B494A38C267F}" destId="{960F3576-9FF5-4278-B356-A13B268125E3}" srcOrd="0" destOrd="0" presId="urn:microsoft.com/office/officeart/2005/8/layout/pyramid2"/>
    <dgm:cxn modelId="{A6C30E2C-00DA-411F-B6E0-2FEEB29D95F4}" srcId="{03ABE9AF-B032-41AE-93E4-15BD926D56C2}" destId="{D3755B6D-A8BD-4383-B51F-BFF5C4B85C33}" srcOrd="1" destOrd="0" parTransId="{D734660D-98FA-4EF8-9F83-04DC908E92E2}" sibTransId="{3BB6DA46-E2B8-474B-9C08-4CE8FE82BB4C}"/>
    <dgm:cxn modelId="{A02A6B32-FF2C-4F6F-A150-1ACD991CC7B2}" type="presOf" srcId="{D3755B6D-A8BD-4383-B51F-BFF5C4B85C33}" destId="{774FFCE7-6ED0-4FD3-99FD-D993CDF6AB54}" srcOrd="0" destOrd="0" presId="urn:microsoft.com/office/officeart/2005/8/layout/pyramid2"/>
    <dgm:cxn modelId="{4236C23A-91E6-46BF-AB6B-F4D27058CAB9}" type="presOf" srcId="{2060D96E-04BC-4AD1-B779-3999BC128EEF}" destId="{D884DDA2-08A1-4A6C-8A2F-D9DF7B357537}" srcOrd="0" destOrd="0" presId="urn:microsoft.com/office/officeart/2005/8/layout/pyramid2"/>
    <dgm:cxn modelId="{CE09CD6A-242D-49CB-95F0-7605F8006564}" srcId="{03ABE9AF-B032-41AE-93E4-15BD926D56C2}" destId="{2060D96E-04BC-4AD1-B779-3999BC128EEF}" srcOrd="2" destOrd="0" parTransId="{77BE21B3-0561-4301-86F6-B0F7EE5BF5D9}" sibTransId="{79F3276E-55CC-431D-BC02-938B11DE66AB}"/>
    <dgm:cxn modelId="{6D5DEE77-233B-4341-8715-C4FC493059AD}" type="presOf" srcId="{03ABE9AF-B032-41AE-93E4-15BD926D56C2}" destId="{C6C75604-CAC3-41DC-9B20-73C4BD999FE1}" srcOrd="0" destOrd="0" presId="urn:microsoft.com/office/officeart/2005/8/layout/pyramid2"/>
    <dgm:cxn modelId="{7EFD75B7-39F0-4E0F-9BBA-4DCBB0E0BD25}" srcId="{03ABE9AF-B032-41AE-93E4-15BD926D56C2}" destId="{A8BBE7D4-7DB1-4F21-BF62-B494A38C267F}" srcOrd="0" destOrd="0" parTransId="{A1AD8D94-76E0-409F-A923-24A8D08D3163}" sibTransId="{B4439D78-C78C-4190-A9C9-F6F969CE8382}"/>
    <dgm:cxn modelId="{2938040C-3C08-4C69-8CD1-40094CDEF7BA}" type="presParOf" srcId="{C6C75604-CAC3-41DC-9B20-73C4BD999FE1}" destId="{E518B509-9EFE-4693-99B5-06EE46AE8AE8}" srcOrd="0" destOrd="0" presId="urn:microsoft.com/office/officeart/2005/8/layout/pyramid2"/>
    <dgm:cxn modelId="{6A7843ED-E804-45DE-8F2E-CF8C6FA3293A}" type="presParOf" srcId="{C6C75604-CAC3-41DC-9B20-73C4BD999FE1}" destId="{7E49381D-67C2-4BDF-886B-159A23F0162E}" srcOrd="1" destOrd="0" presId="urn:microsoft.com/office/officeart/2005/8/layout/pyramid2"/>
    <dgm:cxn modelId="{49BFA14D-140B-4BDE-9067-0270C135B089}" type="presParOf" srcId="{7E49381D-67C2-4BDF-886B-159A23F0162E}" destId="{960F3576-9FF5-4278-B356-A13B268125E3}" srcOrd="0" destOrd="0" presId="urn:microsoft.com/office/officeart/2005/8/layout/pyramid2"/>
    <dgm:cxn modelId="{66FAC5B8-D00D-4AA6-B3D4-ABA9CE8D749E}" type="presParOf" srcId="{7E49381D-67C2-4BDF-886B-159A23F0162E}" destId="{1044AAFD-02C0-4C8B-B53F-2F866C3F1552}" srcOrd="1" destOrd="0" presId="urn:microsoft.com/office/officeart/2005/8/layout/pyramid2"/>
    <dgm:cxn modelId="{0DB81E27-559A-4A7C-B0DB-39EB767D7F0B}" type="presParOf" srcId="{7E49381D-67C2-4BDF-886B-159A23F0162E}" destId="{774FFCE7-6ED0-4FD3-99FD-D993CDF6AB54}" srcOrd="2" destOrd="0" presId="urn:microsoft.com/office/officeart/2005/8/layout/pyramid2"/>
    <dgm:cxn modelId="{B4B9E960-F9F3-4552-8C28-4850C4EBFFE8}" type="presParOf" srcId="{7E49381D-67C2-4BDF-886B-159A23F0162E}" destId="{C683681F-3968-4633-879F-382B5359DD13}" srcOrd="3" destOrd="0" presId="urn:microsoft.com/office/officeart/2005/8/layout/pyramid2"/>
    <dgm:cxn modelId="{27C3D889-2FB5-4420-A6F4-C9D8C9B3C1B5}" type="presParOf" srcId="{7E49381D-67C2-4BDF-886B-159A23F0162E}" destId="{D884DDA2-08A1-4A6C-8A2F-D9DF7B357537}" srcOrd="4" destOrd="0" presId="urn:microsoft.com/office/officeart/2005/8/layout/pyramid2"/>
    <dgm:cxn modelId="{4DF8DC5C-BFEC-47DA-946D-FC6988F3E8FD}" type="presParOf" srcId="{7E49381D-67C2-4BDF-886B-159A23F0162E}" destId="{4BC69249-AB39-480B-842A-740D589DA04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ABE9AF-B032-41AE-93E4-15BD926D56C2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A8BBE7D4-7DB1-4F21-BF62-B494A38C267F}">
      <dgm:prSet phldrT="[Text]" custT="1"/>
      <dgm:spPr/>
      <dgm:t>
        <a:bodyPr/>
        <a:lstStyle/>
        <a:p>
          <a:r>
            <a:rPr lang="de-DE" sz="1400" dirty="0"/>
            <a:t>Soziale Kompetenz: alters- und klassenübergreifende Kooperation </a:t>
          </a:r>
        </a:p>
      </dgm:t>
    </dgm:pt>
    <dgm:pt modelId="{A1AD8D94-76E0-409F-A923-24A8D08D3163}" type="parTrans" cxnId="{7EFD75B7-39F0-4E0F-9BBA-4DCBB0E0BD25}">
      <dgm:prSet/>
      <dgm:spPr/>
      <dgm:t>
        <a:bodyPr/>
        <a:lstStyle/>
        <a:p>
          <a:endParaRPr lang="de-DE"/>
        </a:p>
      </dgm:t>
    </dgm:pt>
    <dgm:pt modelId="{B4439D78-C78C-4190-A9C9-F6F969CE8382}" type="sibTrans" cxnId="{7EFD75B7-39F0-4E0F-9BBA-4DCBB0E0BD25}">
      <dgm:prSet/>
      <dgm:spPr/>
      <dgm:t>
        <a:bodyPr/>
        <a:lstStyle/>
        <a:p>
          <a:endParaRPr lang="de-DE"/>
        </a:p>
      </dgm:t>
    </dgm:pt>
    <dgm:pt modelId="{D3755B6D-A8BD-4383-B51F-BFF5C4B85C33}">
      <dgm:prSet phldrT="[Text]" custT="1"/>
      <dgm:spPr/>
      <dgm:t>
        <a:bodyPr/>
        <a:lstStyle/>
        <a:p>
          <a:r>
            <a:rPr lang="de-DE" sz="1400" dirty="0"/>
            <a:t>Personale Kompetenz: Resilienz, Entdecken neuer Hobbies</a:t>
          </a:r>
        </a:p>
      </dgm:t>
    </dgm:pt>
    <dgm:pt modelId="{D734660D-98FA-4EF8-9F83-04DC908E92E2}" type="parTrans" cxnId="{A6C30E2C-00DA-411F-B6E0-2FEEB29D95F4}">
      <dgm:prSet/>
      <dgm:spPr/>
      <dgm:t>
        <a:bodyPr/>
        <a:lstStyle/>
        <a:p>
          <a:endParaRPr lang="de-DE"/>
        </a:p>
      </dgm:t>
    </dgm:pt>
    <dgm:pt modelId="{3BB6DA46-E2B8-474B-9C08-4CE8FE82BB4C}" type="sibTrans" cxnId="{A6C30E2C-00DA-411F-B6E0-2FEEB29D95F4}">
      <dgm:prSet/>
      <dgm:spPr/>
      <dgm:t>
        <a:bodyPr/>
        <a:lstStyle/>
        <a:p>
          <a:endParaRPr lang="de-DE"/>
        </a:p>
      </dgm:t>
    </dgm:pt>
    <dgm:pt modelId="{2060D96E-04BC-4AD1-B779-3999BC128EEF}">
      <dgm:prSet phldrT="[Text]" custT="1"/>
      <dgm:spPr/>
      <dgm:t>
        <a:bodyPr/>
        <a:lstStyle/>
        <a:p>
          <a:r>
            <a:rPr lang="de-DE" sz="1400" dirty="0"/>
            <a:t>Emotionale Kompetenz: Lebensfreude, Ausbau der Peer-Group</a:t>
          </a:r>
        </a:p>
      </dgm:t>
    </dgm:pt>
    <dgm:pt modelId="{77BE21B3-0561-4301-86F6-B0F7EE5BF5D9}" type="parTrans" cxnId="{CE09CD6A-242D-49CB-95F0-7605F8006564}">
      <dgm:prSet/>
      <dgm:spPr/>
      <dgm:t>
        <a:bodyPr/>
        <a:lstStyle/>
        <a:p>
          <a:endParaRPr lang="de-DE"/>
        </a:p>
      </dgm:t>
    </dgm:pt>
    <dgm:pt modelId="{79F3276E-55CC-431D-BC02-938B11DE66AB}" type="sibTrans" cxnId="{CE09CD6A-242D-49CB-95F0-7605F8006564}">
      <dgm:prSet/>
      <dgm:spPr/>
      <dgm:t>
        <a:bodyPr/>
        <a:lstStyle/>
        <a:p>
          <a:endParaRPr lang="de-DE"/>
        </a:p>
      </dgm:t>
    </dgm:pt>
    <dgm:pt modelId="{C6C75604-CAC3-41DC-9B20-73C4BD999FE1}" type="pres">
      <dgm:prSet presAssocID="{03ABE9AF-B032-41AE-93E4-15BD926D56C2}" presName="compositeShape" presStyleCnt="0">
        <dgm:presLayoutVars>
          <dgm:dir/>
          <dgm:resizeHandles/>
        </dgm:presLayoutVars>
      </dgm:prSet>
      <dgm:spPr/>
    </dgm:pt>
    <dgm:pt modelId="{E518B509-9EFE-4693-99B5-06EE46AE8AE8}" type="pres">
      <dgm:prSet presAssocID="{03ABE9AF-B032-41AE-93E4-15BD926D56C2}" presName="pyramid" presStyleLbl="node1" presStyleIdx="0" presStyleCnt="1" custFlipVert="1" custFlipHor="0" custLinFactNeighborX="-26541" custLinFactNeighborY="-512"/>
      <dgm:spPr>
        <a:prstGeom prst="flowChartManualOperation">
          <a:avLst/>
        </a:prstGeom>
      </dgm:spPr>
    </dgm:pt>
    <dgm:pt modelId="{7E49381D-67C2-4BDF-886B-159A23F0162E}" type="pres">
      <dgm:prSet presAssocID="{03ABE9AF-B032-41AE-93E4-15BD926D56C2}" presName="theList" presStyleCnt="0"/>
      <dgm:spPr/>
    </dgm:pt>
    <dgm:pt modelId="{960F3576-9FF5-4278-B356-A13B268125E3}" type="pres">
      <dgm:prSet presAssocID="{A8BBE7D4-7DB1-4F21-BF62-B494A38C267F}" presName="aNode" presStyleLbl="fgAcc1" presStyleIdx="0" presStyleCnt="3" custScaleX="185214" custLinFactNeighborY="-57568">
        <dgm:presLayoutVars>
          <dgm:bulletEnabled val="1"/>
        </dgm:presLayoutVars>
      </dgm:prSet>
      <dgm:spPr/>
    </dgm:pt>
    <dgm:pt modelId="{1044AAFD-02C0-4C8B-B53F-2F866C3F1552}" type="pres">
      <dgm:prSet presAssocID="{A8BBE7D4-7DB1-4F21-BF62-B494A38C267F}" presName="aSpace" presStyleCnt="0"/>
      <dgm:spPr/>
    </dgm:pt>
    <dgm:pt modelId="{774FFCE7-6ED0-4FD3-99FD-D993CDF6AB54}" type="pres">
      <dgm:prSet presAssocID="{D3755B6D-A8BD-4383-B51F-BFF5C4B85C33}" presName="aNode" presStyleLbl="fgAcc1" presStyleIdx="1" presStyleCnt="3" custScaleX="186107">
        <dgm:presLayoutVars>
          <dgm:bulletEnabled val="1"/>
        </dgm:presLayoutVars>
      </dgm:prSet>
      <dgm:spPr/>
    </dgm:pt>
    <dgm:pt modelId="{C683681F-3968-4633-879F-382B5359DD13}" type="pres">
      <dgm:prSet presAssocID="{D3755B6D-A8BD-4383-B51F-BFF5C4B85C33}" presName="aSpace" presStyleCnt="0"/>
      <dgm:spPr/>
    </dgm:pt>
    <dgm:pt modelId="{D884DDA2-08A1-4A6C-8A2F-D9DF7B357537}" type="pres">
      <dgm:prSet presAssocID="{2060D96E-04BC-4AD1-B779-3999BC128EEF}" presName="aNode" presStyleLbl="fgAcc1" presStyleIdx="2" presStyleCnt="3" custScaleX="181007">
        <dgm:presLayoutVars>
          <dgm:bulletEnabled val="1"/>
        </dgm:presLayoutVars>
      </dgm:prSet>
      <dgm:spPr/>
    </dgm:pt>
    <dgm:pt modelId="{4BC69249-AB39-480B-842A-740D589DA040}" type="pres">
      <dgm:prSet presAssocID="{2060D96E-04BC-4AD1-B779-3999BC128EEF}" presName="aSpace" presStyleCnt="0"/>
      <dgm:spPr/>
    </dgm:pt>
  </dgm:ptLst>
  <dgm:cxnLst>
    <dgm:cxn modelId="{02C67F09-E0AC-4C67-910B-AC53459FA679}" type="presOf" srcId="{A8BBE7D4-7DB1-4F21-BF62-B494A38C267F}" destId="{960F3576-9FF5-4278-B356-A13B268125E3}" srcOrd="0" destOrd="0" presId="urn:microsoft.com/office/officeart/2005/8/layout/pyramid2"/>
    <dgm:cxn modelId="{A6C30E2C-00DA-411F-B6E0-2FEEB29D95F4}" srcId="{03ABE9AF-B032-41AE-93E4-15BD926D56C2}" destId="{D3755B6D-A8BD-4383-B51F-BFF5C4B85C33}" srcOrd="1" destOrd="0" parTransId="{D734660D-98FA-4EF8-9F83-04DC908E92E2}" sibTransId="{3BB6DA46-E2B8-474B-9C08-4CE8FE82BB4C}"/>
    <dgm:cxn modelId="{A02A6B32-FF2C-4F6F-A150-1ACD991CC7B2}" type="presOf" srcId="{D3755B6D-A8BD-4383-B51F-BFF5C4B85C33}" destId="{774FFCE7-6ED0-4FD3-99FD-D993CDF6AB54}" srcOrd="0" destOrd="0" presId="urn:microsoft.com/office/officeart/2005/8/layout/pyramid2"/>
    <dgm:cxn modelId="{4236C23A-91E6-46BF-AB6B-F4D27058CAB9}" type="presOf" srcId="{2060D96E-04BC-4AD1-B779-3999BC128EEF}" destId="{D884DDA2-08A1-4A6C-8A2F-D9DF7B357537}" srcOrd="0" destOrd="0" presId="urn:microsoft.com/office/officeart/2005/8/layout/pyramid2"/>
    <dgm:cxn modelId="{CE09CD6A-242D-49CB-95F0-7605F8006564}" srcId="{03ABE9AF-B032-41AE-93E4-15BD926D56C2}" destId="{2060D96E-04BC-4AD1-B779-3999BC128EEF}" srcOrd="2" destOrd="0" parTransId="{77BE21B3-0561-4301-86F6-B0F7EE5BF5D9}" sibTransId="{79F3276E-55CC-431D-BC02-938B11DE66AB}"/>
    <dgm:cxn modelId="{6D5DEE77-233B-4341-8715-C4FC493059AD}" type="presOf" srcId="{03ABE9AF-B032-41AE-93E4-15BD926D56C2}" destId="{C6C75604-CAC3-41DC-9B20-73C4BD999FE1}" srcOrd="0" destOrd="0" presId="urn:microsoft.com/office/officeart/2005/8/layout/pyramid2"/>
    <dgm:cxn modelId="{7EFD75B7-39F0-4E0F-9BBA-4DCBB0E0BD25}" srcId="{03ABE9AF-B032-41AE-93E4-15BD926D56C2}" destId="{A8BBE7D4-7DB1-4F21-BF62-B494A38C267F}" srcOrd="0" destOrd="0" parTransId="{A1AD8D94-76E0-409F-A923-24A8D08D3163}" sibTransId="{B4439D78-C78C-4190-A9C9-F6F969CE8382}"/>
    <dgm:cxn modelId="{2938040C-3C08-4C69-8CD1-40094CDEF7BA}" type="presParOf" srcId="{C6C75604-CAC3-41DC-9B20-73C4BD999FE1}" destId="{E518B509-9EFE-4693-99B5-06EE46AE8AE8}" srcOrd="0" destOrd="0" presId="urn:microsoft.com/office/officeart/2005/8/layout/pyramid2"/>
    <dgm:cxn modelId="{6A7843ED-E804-45DE-8F2E-CF8C6FA3293A}" type="presParOf" srcId="{C6C75604-CAC3-41DC-9B20-73C4BD999FE1}" destId="{7E49381D-67C2-4BDF-886B-159A23F0162E}" srcOrd="1" destOrd="0" presId="urn:microsoft.com/office/officeart/2005/8/layout/pyramid2"/>
    <dgm:cxn modelId="{49BFA14D-140B-4BDE-9067-0270C135B089}" type="presParOf" srcId="{7E49381D-67C2-4BDF-886B-159A23F0162E}" destId="{960F3576-9FF5-4278-B356-A13B268125E3}" srcOrd="0" destOrd="0" presId="urn:microsoft.com/office/officeart/2005/8/layout/pyramid2"/>
    <dgm:cxn modelId="{66FAC5B8-D00D-4AA6-B3D4-ABA9CE8D749E}" type="presParOf" srcId="{7E49381D-67C2-4BDF-886B-159A23F0162E}" destId="{1044AAFD-02C0-4C8B-B53F-2F866C3F1552}" srcOrd="1" destOrd="0" presId="urn:microsoft.com/office/officeart/2005/8/layout/pyramid2"/>
    <dgm:cxn modelId="{0DB81E27-559A-4A7C-B0DB-39EB767D7F0B}" type="presParOf" srcId="{7E49381D-67C2-4BDF-886B-159A23F0162E}" destId="{774FFCE7-6ED0-4FD3-99FD-D993CDF6AB54}" srcOrd="2" destOrd="0" presId="urn:microsoft.com/office/officeart/2005/8/layout/pyramid2"/>
    <dgm:cxn modelId="{B4B9E960-F9F3-4552-8C28-4850C4EBFFE8}" type="presParOf" srcId="{7E49381D-67C2-4BDF-886B-159A23F0162E}" destId="{C683681F-3968-4633-879F-382B5359DD13}" srcOrd="3" destOrd="0" presId="urn:microsoft.com/office/officeart/2005/8/layout/pyramid2"/>
    <dgm:cxn modelId="{27C3D889-2FB5-4420-A6F4-C9D8C9B3C1B5}" type="presParOf" srcId="{7E49381D-67C2-4BDF-886B-159A23F0162E}" destId="{D884DDA2-08A1-4A6C-8A2F-D9DF7B357537}" srcOrd="4" destOrd="0" presId="urn:microsoft.com/office/officeart/2005/8/layout/pyramid2"/>
    <dgm:cxn modelId="{4DF8DC5C-BFEC-47DA-946D-FC6988F3E8FD}" type="presParOf" srcId="{7E49381D-67C2-4BDF-886B-159A23F0162E}" destId="{4BC69249-AB39-480B-842A-740D589DA04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ABE9AF-B032-41AE-93E4-15BD926D56C2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A8BBE7D4-7DB1-4F21-BF62-B494A38C267F}">
      <dgm:prSet phldrT="[Text]" custT="1"/>
      <dgm:spPr/>
      <dgm:t>
        <a:bodyPr/>
        <a:lstStyle/>
        <a:p>
          <a:r>
            <a:rPr lang="de-DE" sz="1400" dirty="0"/>
            <a:t>Angebote oder freie Zeit = Die Schüler haben die Möglichkeit, Aktivitäten ihren eigenen Bedürfnissen entsprechend, zu wählen.</a:t>
          </a:r>
        </a:p>
      </dgm:t>
    </dgm:pt>
    <dgm:pt modelId="{A1AD8D94-76E0-409F-A923-24A8D08D3163}" type="parTrans" cxnId="{7EFD75B7-39F0-4E0F-9BBA-4DCBB0E0BD25}">
      <dgm:prSet/>
      <dgm:spPr/>
      <dgm:t>
        <a:bodyPr/>
        <a:lstStyle/>
        <a:p>
          <a:endParaRPr lang="de-DE"/>
        </a:p>
      </dgm:t>
    </dgm:pt>
    <dgm:pt modelId="{B4439D78-C78C-4190-A9C9-F6F969CE8382}" type="sibTrans" cxnId="{7EFD75B7-39F0-4E0F-9BBA-4DCBB0E0BD25}">
      <dgm:prSet/>
      <dgm:spPr/>
      <dgm:t>
        <a:bodyPr/>
        <a:lstStyle/>
        <a:p>
          <a:endParaRPr lang="de-DE"/>
        </a:p>
      </dgm:t>
    </dgm:pt>
    <dgm:pt modelId="{D3755B6D-A8BD-4383-B51F-BFF5C4B85C33}">
      <dgm:prSet phldrT="[Text]" custT="1"/>
      <dgm:spPr/>
      <dgm:t>
        <a:bodyPr/>
        <a:lstStyle/>
        <a:p>
          <a:r>
            <a:rPr lang="de-DE" sz="1400" dirty="0"/>
            <a:t>Betreuung durch pädagogisch geschultes Personal</a:t>
          </a:r>
        </a:p>
      </dgm:t>
    </dgm:pt>
    <dgm:pt modelId="{D734660D-98FA-4EF8-9F83-04DC908E92E2}" type="parTrans" cxnId="{A6C30E2C-00DA-411F-B6E0-2FEEB29D95F4}">
      <dgm:prSet/>
      <dgm:spPr/>
      <dgm:t>
        <a:bodyPr/>
        <a:lstStyle/>
        <a:p>
          <a:endParaRPr lang="de-DE"/>
        </a:p>
      </dgm:t>
    </dgm:pt>
    <dgm:pt modelId="{3BB6DA46-E2B8-474B-9C08-4CE8FE82BB4C}" type="sibTrans" cxnId="{A6C30E2C-00DA-411F-B6E0-2FEEB29D95F4}">
      <dgm:prSet/>
      <dgm:spPr/>
      <dgm:t>
        <a:bodyPr/>
        <a:lstStyle/>
        <a:p>
          <a:endParaRPr lang="de-DE"/>
        </a:p>
      </dgm:t>
    </dgm:pt>
    <dgm:pt modelId="{C6C75604-CAC3-41DC-9B20-73C4BD999FE1}" type="pres">
      <dgm:prSet presAssocID="{03ABE9AF-B032-41AE-93E4-15BD926D56C2}" presName="compositeShape" presStyleCnt="0">
        <dgm:presLayoutVars>
          <dgm:dir/>
          <dgm:resizeHandles/>
        </dgm:presLayoutVars>
      </dgm:prSet>
      <dgm:spPr/>
    </dgm:pt>
    <dgm:pt modelId="{E518B509-9EFE-4693-99B5-06EE46AE8AE8}" type="pres">
      <dgm:prSet presAssocID="{03ABE9AF-B032-41AE-93E4-15BD926D56C2}" presName="pyramid" presStyleLbl="node1" presStyleIdx="0" presStyleCnt="1" custFlipVert="1" custLinFactNeighborX="-26541" custLinFactNeighborY="-512"/>
      <dgm:spPr>
        <a:prstGeom prst="flowChartManualOperation">
          <a:avLst/>
        </a:prstGeom>
      </dgm:spPr>
    </dgm:pt>
    <dgm:pt modelId="{7E49381D-67C2-4BDF-886B-159A23F0162E}" type="pres">
      <dgm:prSet presAssocID="{03ABE9AF-B032-41AE-93E4-15BD926D56C2}" presName="theList" presStyleCnt="0"/>
      <dgm:spPr/>
    </dgm:pt>
    <dgm:pt modelId="{960F3576-9FF5-4278-B356-A13B268125E3}" type="pres">
      <dgm:prSet presAssocID="{A8BBE7D4-7DB1-4F21-BF62-B494A38C267F}" presName="aNode" presStyleLbl="fgAcc1" presStyleIdx="0" presStyleCnt="2" custScaleX="185214" custScaleY="41759" custLinFactNeighborX="-396" custLinFactNeighborY="30865">
        <dgm:presLayoutVars>
          <dgm:bulletEnabled val="1"/>
        </dgm:presLayoutVars>
      </dgm:prSet>
      <dgm:spPr/>
    </dgm:pt>
    <dgm:pt modelId="{1044AAFD-02C0-4C8B-B53F-2F866C3F1552}" type="pres">
      <dgm:prSet presAssocID="{A8BBE7D4-7DB1-4F21-BF62-B494A38C267F}" presName="aSpace" presStyleCnt="0"/>
      <dgm:spPr/>
    </dgm:pt>
    <dgm:pt modelId="{774FFCE7-6ED0-4FD3-99FD-D993CDF6AB54}" type="pres">
      <dgm:prSet presAssocID="{D3755B6D-A8BD-4383-B51F-BFF5C4B85C33}" presName="aNode" presStyleLbl="fgAcc1" presStyleIdx="1" presStyleCnt="2" custScaleX="186107" custScaleY="40394">
        <dgm:presLayoutVars>
          <dgm:bulletEnabled val="1"/>
        </dgm:presLayoutVars>
      </dgm:prSet>
      <dgm:spPr/>
    </dgm:pt>
    <dgm:pt modelId="{C683681F-3968-4633-879F-382B5359DD13}" type="pres">
      <dgm:prSet presAssocID="{D3755B6D-A8BD-4383-B51F-BFF5C4B85C33}" presName="aSpace" presStyleCnt="0"/>
      <dgm:spPr/>
    </dgm:pt>
  </dgm:ptLst>
  <dgm:cxnLst>
    <dgm:cxn modelId="{02C67F09-E0AC-4C67-910B-AC53459FA679}" type="presOf" srcId="{A8BBE7D4-7DB1-4F21-BF62-B494A38C267F}" destId="{960F3576-9FF5-4278-B356-A13B268125E3}" srcOrd="0" destOrd="0" presId="urn:microsoft.com/office/officeart/2005/8/layout/pyramid2"/>
    <dgm:cxn modelId="{A6C30E2C-00DA-411F-B6E0-2FEEB29D95F4}" srcId="{03ABE9AF-B032-41AE-93E4-15BD926D56C2}" destId="{D3755B6D-A8BD-4383-B51F-BFF5C4B85C33}" srcOrd="1" destOrd="0" parTransId="{D734660D-98FA-4EF8-9F83-04DC908E92E2}" sibTransId="{3BB6DA46-E2B8-474B-9C08-4CE8FE82BB4C}"/>
    <dgm:cxn modelId="{A02A6B32-FF2C-4F6F-A150-1ACD991CC7B2}" type="presOf" srcId="{D3755B6D-A8BD-4383-B51F-BFF5C4B85C33}" destId="{774FFCE7-6ED0-4FD3-99FD-D993CDF6AB54}" srcOrd="0" destOrd="0" presId="urn:microsoft.com/office/officeart/2005/8/layout/pyramid2"/>
    <dgm:cxn modelId="{6D5DEE77-233B-4341-8715-C4FC493059AD}" type="presOf" srcId="{03ABE9AF-B032-41AE-93E4-15BD926D56C2}" destId="{C6C75604-CAC3-41DC-9B20-73C4BD999FE1}" srcOrd="0" destOrd="0" presId="urn:microsoft.com/office/officeart/2005/8/layout/pyramid2"/>
    <dgm:cxn modelId="{7EFD75B7-39F0-4E0F-9BBA-4DCBB0E0BD25}" srcId="{03ABE9AF-B032-41AE-93E4-15BD926D56C2}" destId="{A8BBE7D4-7DB1-4F21-BF62-B494A38C267F}" srcOrd="0" destOrd="0" parTransId="{A1AD8D94-76E0-409F-A923-24A8D08D3163}" sibTransId="{B4439D78-C78C-4190-A9C9-F6F969CE8382}"/>
    <dgm:cxn modelId="{2938040C-3C08-4C69-8CD1-40094CDEF7BA}" type="presParOf" srcId="{C6C75604-CAC3-41DC-9B20-73C4BD999FE1}" destId="{E518B509-9EFE-4693-99B5-06EE46AE8AE8}" srcOrd="0" destOrd="0" presId="urn:microsoft.com/office/officeart/2005/8/layout/pyramid2"/>
    <dgm:cxn modelId="{6A7843ED-E804-45DE-8F2E-CF8C6FA3293A}" type="presParOf" srcId="{C6C75604-CAC3-41DC-9B20-73C4BD999FE1}" destId="{7E49381D-67C2-4BDF-886B-159A23F0162E}" srcOrd="1" destOrd="0" presId="urn:microsoft.com/office/officeart/2005/8/layout/pyramid2"/>
    <dgm:cxn modelId="{49BFA14D-140B-4BDE-9067-0270C135B089}" type="presParOf" srcId="{7E49381D-67C2-4BDF-886B-159A23F0162E}" destId="{960F3576-9FF5-4278-B356-A13B268125E3}" srcOrd="0" destOrd="0" presId="urn:microsoft.com/office/officeart/2005/8/layout/pyramid2"/>
    <dgm:cxn modelId="{66FAC5B8-D00D-4AA6-B3D4-ABA9CE8D749E}" type="presParOf" srcId="{7E49381D-67C2-4BDF-886B-159A23F0162E}" destId="{1044AAFD-02C0-4C8B-B53F-2F866C3F1552}" srcOrd="1" destOrd="0" presId="urn:microsoft.com/office/officeart/2005/8/layout/pyramid2"/>
    <dgm:cxn modelId="{0DB81E27-559A-4A7C-B0DB-39EB767D7F0B}" type="presParOf" srcId="{7E49381D-67C2-4BDF-886B-159A23F0162E}" destId="{774FFCE7-6ED0-4FD3-99FD-D993CDF6AB54}" srcOrd="2" destOrd="0" presId="urn:microsoft.com/office/officeart/2005/8/layout/pyramid2"/>
    <dgm:cxn modelId="{B4B9E960-F9F3-4552-8C28-4850C4EBFFE8}" type="presParOf" srcId="{7E49381D-67C2-4BDF-886B-159A23F0162E}" destId="{C683681F-3968-4633-879F-382B5359DD13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8B509-9EFE-4693-99B5-06EE46AE8AE8}">
      <dsp:nvSpPr>
        <dsp:cNvPr id="0" name=""/>
        <dsp:cNvSpPr/>
      </dsp:nvSpPr>
      <dsp:spPr>
        <a:xfrm flipV="1">
          <a:off x="0" y="0"/>
          <a:ext cx="3444535" cy="344453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0F3576-9FF5-4278-B356-A13B268125E3}">
      <dsp:nvSpPr>
        <dsp:cNvPr id="0" name=""/>
        <dsp:cNvSpPr/>
      </dsp:nvSpPr>
      <dsp:spPr>
        <a:xfrm>
          <a:off x="893579" y="287628"/>
          <a:ext cx="4146844" cy="8153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Soziale Kompetenz: Klassen- und altersübergreifende Kommunikation </a:t>
          </a:r>
        </a:p>
      </dsp:txBody>
      <dsp:txXfrm>
        <a:off x="933383" y="327432"/>
        <a:ext cx="4067236" cy="735778"/>
      </dsp:txXfrm>
    </dsp:sp>
    <dsp:sp modelId="{774FFCE7-6ED0-4FD3-99FD-D993CDF6AB54}">
      <dsp:nvSpPr>
        <dsp:cNvPr id="0" name=""/>
        <dsp:cNvSpPr/>
      </dsp:nvSpPr>
      <dsp:spPr>
        <a:xfrm>
          <a:off x="883582" y="1263612"/>
          <a:ext cx="4166838" cy="8153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Hauswirtschaftliche Kompetenz: Mitwirkung bei Gestaltung der Esssituation, Tisch decken oder abräumen </a:t>
          </a:r>
        </a:p>
      </dsp:txBody>
      <dsp:txXfrm>
        <a:off x="923386" y="1303416"/>
        <a:ext cx="4087230" cy="735778"/>
      </dsp:txXfrm>
    </dsp:sp>
    <dsp:sp modelId="{D884DDA2-08A1-4A6C-8A2F-D9DF7B357537}">
      <dsp:nvSpPr>
        <dsp:cNvPr id="0" name=""/>
        <dsp:cNvSpPr/>
      </dsp:nvSpPr>
      <dsp:spPr>
        <a:xfrm>
          <a:off x="940675" y="2180922"/>
          <a:ext cx="4052652" cy="8153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Kulturelle Kompetenz: Tischmanieren, Essgewohnheiten anderer Kulturkreise, Wertschätzung der Lebensmittel</a:t>
          </a:r>
        </a:p>
      </dsp:txBody>
      <dsp:txXfrm>
        <a:off x="980479" y="2220726"/>
        <a:ext cx="3973044" cy="735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8B509-9EFE-4693-99B5-06EE46AE8AE8}">
      <dsp:nvSpPr>
        <dsp:cNvPr id="0" name=""/>
        <dsp:cNvSpPr/>
      </dsp:nvSpPr>
      <dsp:spPr>
        <a:xfrm flipV="1">
          <a:off x="0" y="0"/>
          <a:ext cx="3444535" cy="344453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0F3576-9FF5-4278-B356-A13B268125E3}">
      <dsp:nvSpPr>
        <dsp:cNvPr id="0" name=""/>
        <dsp:cNvSpPr/>
      </dsp:nvSpPr>
      <dsp:spPr>
        <a:xfrm>
          <a:off x="1308809" y="509050"/>
          <a:ext cx="3661642" cy="9301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Anlieferung durch Caterer</a:t>
          </a:r>
        </a:p>
      </dsp:txBody>
      <dsp:txXfrm>
        <a:off x="1354216" y="554457"/>
        <a:ext cx="3570828" cy="839348"/>
      </dsp:txXfrm>
    </dsp:sp>
    <dsp:sp modelId="{774FFCE7-6ED0-4FD3-99FD-D993CDF6AB54}">
      <dsp:nvSpPr>
        <dsp:cNvPr id="0" name=""/>
        <dsp:cNvSpPr/>
      </dsp:nvSpPr>
      <dsp:spPr>
        <a:xfrm>
          <a:off x="1294939" y="1742263"/>
          <a:ext cx="3689382" cy="9079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Ausgabe und Aufsicht durch pädagogisch geschultes Personal</a:t>
          </a:r>
        </a:p>
      </dsp:txBody>
      <dsp:txXfrm>
        <a:off x="1339260" y="1786584"/>
        <a:ext cx="3600740" cy="8192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8B509-9EFE-4693-99B5-06EE46AE8AE8}">
      <dsp:nvSpPr>
        <dsp:cNvPr id="0" name=""/>
        <dsp:cNvSpPr/>
      </dsp:nvSpPr>
      <dsp:spPr>
        <a:xfrm flipV="1">
          <a:off x="66565" y="0"/>
          <a:ext cx="3444535" cy="344453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0F3576-9FF5-4278-B356-A13B268125E3}">
      <dsp:nvSpPr>
        <dsp:cNvPr id="0" name=""/>
        <dsp:cNvSpPr/>
      </dsp:nvSpPr>
      <dsp:spPr>
        <a:xfrm>
          <a:off x="893579" y="287628"/>
          <a:ext cx="4146844" cy="8153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Kognitive Kompetenz: Einsatz verschiedener Methoden, z.B. bewegtes Lernen, Konzentrationsübungen</a:t>
          </a:r>
        </a:p>
      </dsp:txBody>
      <dsp:txXfrm>
        <a:off x="933383" y="327432"/>
        <a:ext cx="4067236" cy="735778"/>
      </dsp:txXfrm>
    </dsp:sp>
    <dsp:sp modelId="{774FFCE7-6ED0-4FD3-99FD-D993CDF6AB54}">
      <dsp:nvSpPr>
        <dsp:cNvPr id="0" name=""/>
        <dsp:cNvSpPr/>
      </dsp:nvSpPr>
      <dsp:spPr>
        <a:xfrm>
          <a:off x="883582" y="1263612"/>
          <a:ext cx="4166838" cy="8153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Personale Kompetenz: Ausbau von Autonomie und Kompetenz </a:t>
          </a:r>
        </a:p>
      </dsp:txBody>
      <dsp:txXfrm>
        <a:off x="923386" y="1303416"/>
        <a:ext cx="4087230" cy="735778"/>
      </dsp:txXfrm>
    </dsp:sp>
    <dsp:sp modelId="{D884DDA2-08A1-4A6C-8A2F-D9DF7B357537}">
      <dsp:nvSpPr>
        <dsp:cNvPr id="0" name=""/>
        <dsp:cNvSpPr/>
      </dsp:nvSpPr>
      <dsp:spPr>
        <a:xfrm>
          <a:off x="940675" y="2180922"/>
          <a:ext cx="4052652" cy="8153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Motivationale Kompetenz: Wecken von Neugier und Interesse</a:t>
          </a:r>
        </a:p>
      </dsp:txBody>
      <dsp:txXfrm>
        <a:off x="980479" y="2220726"/>
        <a:ext cx="3973044" cy="7357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8B509-9EFE-4693-99B5-06EE46AE8AE8}">
      <dsp:nvSpPr>
        <dsp:cNvPr id="0" name=""/>
        <dsp:cNvSpPr/>
      </dsp:nvSpPr>
      <dsp:spPr>
        <a:xfrm flipV="1">
          <a:off x="0" y="0"/>
          <a:ext cx="3444535" cy="344453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0F3576-9FF5-4278-B356-A13B268125E3}">
      <dsp:nvSpPr>
        <dsp:cNvPr id="0" name=""/>
        <dsp:cNvSpPr/>
      </dsp:nvSpPr>
      <dsp:spPr>
        <a:xfrm>
          <a:off x="893579" y="287628"/>
          <a:ext cx="4146844" cy="8153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Dauer 1 – 1,5 Stunden/Tag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Montag – Donnerstag</a:t>
          </a:r>
        </a:p>
      </dsp:txBody>
      <dsp:txXfrm>
        <a:off x="933383" y="327432"/>
        <a:ext cx="4067236" cy="735778"/>
      </dsp:txXfrm>
    </dsp:sp>
    <dsp:sp modelId="{774FFCE7-6ED0-4FD3-99FD-D993CDF6AB54}">
      <dsp:nvSpPr>
        <dsp:cNvPr id="0" name=""/>
        <dsp:cNvSpPr/>
      </dsp:nvSpPr>
      <dsp:spPr>
        <a:xfrm>
          <a:off x="883582" y="1263612"/>
          <a:ext cx="4166838" cy="8153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Betreuung durch fachlich geschultes Personal</a:t>
          </a:r>
        </a:p>
      </dsp:txBody>
      <dsp:txXfrm>
        <a:off x="923386" y="1303416"/>
        <a:ext cx="4087230" cy="735778"/>
      </dsp:txXfrm>
    </dsp:sp>
    <dsp:sp modelId="{D884DDA2-08A1-4A6C-8A2F-D9DF7B357537}">
      <dsp:nvSpPr>
        <dsp:cNvPr id="0" name=""/>
        <dsp:cNvSpPr/>
      </dsp:nvSpPr>
      <dsp:spPr>
        <a:xfrm>
          <a:off x="914032" y="2180922"/>
          <a:ext cx="4052652" cy="8153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Regelmäßiger Austausch mit den Lehrkräften, um Lernerfolge zu sichern.</a:t>
          </a:r>
        </a:p>
      </dsp:txBody>
      <dsp:txXfrm>
        <a:off x="953836" y="2220726"/>
        <a:ext cx="3973044" cy="7357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8B509-9EFE-4693-99B5-06EE46AE8AE8}">
      <dsp:nvSpPr>
        <dsp:cNvPr id="0" name=""/>
        <dsp:cNvSpPr/>
      </dsp:nvSpPr>
      <dsp:spPr>
        <a:xfrm flipV="1">
          <a:off x="0" y="0"/>
          <a:ext cx="3444535" cy="344453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0F3576-9FF5-4278-B356-A13B268125E3}">
      <dsp:nvSpPr>
        <dsp:cNvPr id="0" name=""/>
        <dsp:cNvSpPr/>
      </dsp:nvSpPr>
      <dsp:spPr>
        <a:xfrm>
          <a:off x="893579" y="287628"/>
          <a:ext cx="4146844" cy="8153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Soziale Kompetenz: alters- und klassenübergreifende Kooperation </a:t>
          </a:r>
        </a:p>
      </dsp:txBody>
      <dsp:txXfrm>
        <a:off x="933383" y="327432"/>
        <a:ext cx="4067236" cy="735778"/>
      </dsp:txXfrm>
    </dsp:sp>
    <dsp:sp modelId="{774FFCE7-6ED0-4FD3-99FD-D993CDF6AB54}">
      <dsp:nvSpPr>
        <dsp:cNvPr id="0" name=""/>
        <dsp:cNvSpPr/>
      </dsp:nvSpPr>
      <dsp:spPr>
        <a:xfrm>
          <a:off x="883582" y="1263612"/>
          <a:ext cx="4166838" cy="8153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Personale Kompetenz: Resilienz, Entdecken neuer Hobbies</a:t>
          </a:r>
        </a:p>
      </dsp:txBody>
      <dsp:txXfrm>
        <a:off x="923386" y="1303416"/>
        <a:ext cx="4087230" cy="735778"/>
      </dsp:txXfrm>
    </dsp:sp>
    <dsp:sp modelId="{D884DDA2-08A1-4A6C-8A2F-D9DF7B357537}">
      <dsp:nvSpPr>
        <dsp:cNvPr id="0" name=""/>
        <dsp:cNvSpPr/>
      </dsp:nvSpPr>
      <dsp:spPr>
        <a:xfrm>
          <a:off x="940675" y="2180922"/>
          <a:ext cx="4052652" cy="8153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Emotionale Kompetenz: Lebensfreude, Ausbau der Peer-Group</a:t>
          </a:r>
        </a:p>
      </dsp:txBody>
      <dsp:txXfrm>
        <a:off x="980479" y="2220726"/>
        <a:ext cx="3973044" cy="7357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8B509-9EFE-4693-99B5-06EE46AE8AE8}">
      <dsp:nvSpPr>
        <dsp:cNvPr id="0" name=""/>
        <dsp:cNvSpPr/>
      </dsp:nvSpPr>
      <dsp:spPr>
        <a:xfrm flipV="1">
          <a:off x="0" y="0"/>
          <a:ext cx="3444535" cy="344453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0F3576-9FF5-4278-B356-A13B268125E3}">
      <dsp:nvSpPr>
        <dsp:cNvPr id="0" name=""/>
        <dsp:cNvSpPr/>
      </dsp:nvSpPr>
      <dsp:spPr>
        <a:xfrm>
          <a:off x="884713" y="444532"/>
          <a:ext cx="4146844" cy="10731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Angebote oder freie Zeit = Die Schüler haben die Möglichkeit, Aktivitäten ihren eigenen Bedürfnissen entsprechend, zu wählen.</a:t>
          </a:r>
        </a:p>
      </dsp:txBody>
      <dsp:txXfrm>
        <a:off x="937101" y="496920"/>
        <a:ext cx="4042068" cy="968407"/>
      </dsp:txXfrm>
    </dsp:sp>
    <dsp:sp modelId="{774FFCE7-6ED0-4FD3-99FD-D993CDF6AB54}">
      <dsp:nvSpPr>
        <dsp:cNvPr id="0" name=""/>
        <dsp:cNvSpPr/>
      </dsp:nvSpPr>
      <dsp:spPr>
        <a:xfrm>
          <a:off x="883582" y="1739807"/>
          <a:ext cx="4166838" cy="10381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Betreuung durch pädagogisch geschultes Personal</a:t>
          </a:r>
        </a:p>
      </dsp:txBody>
      <dsp:txXfrm>
        <a:off x="934258" y="1790483"/>
        <a:ext cx="4065486" cy="936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5BCB63B8-8E06-4554-9B24-348E96855BB1}"/>
              </a:ext>
            </a:extLst>
          </p:cNvPr>
          <p:cNvPicPr/>
          <p:nvPr/>
        </p:nvPicPr>
        <p:blipFill rotWithShape="1">
          <a:blip r:embed="rId2"/>
          <a:srcRect l="25661" t="4467" r="31085" b="3352"/>
          <a:stretch/>
        </p:blipFill>
        <p:spPr bwMode="auto">
          <a:xfrm>
            <a:off x="4112359" y="674694"/>
            <a:ext cx="3825240" cy="4585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199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09738C3C-B54A-43CA-9BA8-C89B8760BEEC}"/>
              </a:ext>
            </a:extLst>
          </p:cNvPr>
          <p:cNvSpPr txBox="1"/>
          <p:nvPr/>
        </p:nvSpPr>
        <p:spPr>
          <a:xfrm>
            <a:off x="4802821" y="416202"/>
            <a:ext cx="870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Unser Bestreben ist die Kooperation aller Beteiligten: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3C6E5C5-8972-46E8-8443-7E5998CB26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10142" y="1228570"/>
            <a:ext cx="2311153" cy="231436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B426111-94D5-4CAF-B218-B1E66A405C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74432" y="1228570"/>
            <a:ext cx="2311153" cy="23143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E498246-0D38-4B88-B389-67618DF93E5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86922" y="3007056"/>
            <a:ext cx="2311152" cy="231436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07DCC43-431A-4558-8390-C0FC823E42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5999" y="3007056"/>
            <a:ext cx="2311153" cy="231436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A6FCAD5-A181-45A0-89AB-716752D83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44" y="3689272"/>
            <a:ext cx="1703605" cy="142709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C600E54-AE41-4E70-A914-D908D7D7F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623" y="3723444"/>
            <a:ext cx="2392703" cy="160759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03209ED-0BB1-4A0A-9768-7D5CF4B4E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4055" y="1356935"/>
            <a:ext cx="1849271" cy="141006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4DAAEB5D-B642-4059-9716-65B2BA961AC7}"/>
              </a:ext>
            </a:extLst>
          </p:cNvPr>
          <p:cNvSpPr txBox="1"/>
          <p:nvPr/>
        </p:nvSpPr>
        <p:spPr>
          <a:xfrm>
            <a:off x="5083826" y="1849586"/>
            <a:ext cx="19960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/>
              <a:t>Austausch 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/>
              <a:t>und</a:t>
            </a:r>
          </a:p>
          <a:p>
            <a:pPr algn="ctr"/>
            <a:endParaRPr lang="de-DE" sz="2400" b="1" dirty="0"/>
          </a:p>
          <a:p>
            <a:pPr algn="ctr"/>
            <a:r>
              <a:rPr lang="de-DE" sz="2400" b="1" dirty="0"/>
              <a:t> </a:t>
            </a:r>
          </a:p>
          <a:p>
            <a:pPr algn="ctr"/>
            <a:r>
              <a:rPr lang="de-DE" sz="2400" b="1" dirty="0"/>
              <a:t>Partizipation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56768FC-610A-4C33-8021-C792BA14DA1F}"/>
              </a:ext>
            </a:extLst>
          </p:cNvPr>
          <p:cNvSpPr txBox="1"/>
          <p:nvPr/>
        </p:nvSpPr>
        <p:spPr>
          <a:xfrm>
            <a:off x="2409048" y="3056540"/>
            <a:ext cx="130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Schule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41F74C1-697F-4329-B05E-82C5126104F0}"/>
              </a:ext>
            </a:extLst>
          </p:cNvPr>
          <p:cNvSpPr txBox="1"/>
          <p:nvPr/>
        </p:nvSpPr>
        <p:spPr>
          <a:xfrm>
            <a:off x="2400068" y="5046700"/>
            <a:ext cx="2552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Kooperations-</a:t>
            </a:r>
          </a:p>
          <a:p>
            <a:r>
              <a:rPr lang="de-DE" dirty="0" err="1"/>
              <a:t>partner</a:t>
            </a:r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C632710-3FD6-416D-95CB-22F3AA0B34CE}"/>
              </a:ext>
            </a:extLst>
          </p:cNvPr>
          <p:cNvSpPr txBox="1"/>
          <p:nvPr/>
        </p:nvSpPr>
        <p:spPr>
          <a:xfrm>
            <a:off x="9334098" y="2875002"/>
            <a:ext cx="130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Eltern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91405F2-F25E-4056-82AE-40FBED66975D}"/>
              </a:ext>
            </a:extLst>
          </p:cNvPr>
          <p:cNvSpPr txBox="1"/>
          <p:nvPr/>
        </p:nvSpPr>
        <p:spPr>
          <a:xfrm>
            <a:off x="9793589" y="5304804"/>
            <a:ext cx="130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Schüler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E108489-3764-4E1B-98B0-F593A428582B}"/>
              </a:ext>
            </a:extLst>
          </p:cNvPr>
          <p:cNvPicPr/>
          <p:nvPr/>
        </p:nvPicPr>
        <p:blipFill rotWithShape="1">
          <a:blip r:embed="rId6"/>
          <a:srcRect l="35141" t="15602" r="38725" b="37871"/>
          <a:stretch/>
        </p:blipFill>
        <p:spPr bwMode="auto">
          <a:xfrm>
            <a:off x="1922647" y="1201127"/>
            <a:ext cx="1895384" cy="1931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39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3E92EAF-1292-409E-8BDB-CB37960DE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69" y="464386"/>
            <a:ext cx="1703605" cy="142709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4ECA545-2C64-4060-94AA-082E70365B6B}"/>
              </a:ext>
            </a:extLst>
          </p:cNvPr>
          <p:cNvSpPr txBox="1"/>
          <p:nvPr/>
        </p:nvSpPr>
        <p:spPr>
          <a:xfrm>
            <a:off x="902564" y="1867707"/>
            <a:ext cx="10386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Die Nachmittagsbetreuung der offenen Ganztagesschule beruht auf 3 Säulen: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ABD73A9-28C6-422A-ADE6-B23F845693C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79456" y="3713356"/>
            <a:ext cx="1007702" cy="146871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0DCB4C5-E985-497B-97FA-1CB2A716DCA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84472" y="3713356"/>
            <a:ext cx="1007702" cy="146871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8513502-C7A8-4DD7-ABF3-D109F6EBC09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19965" y="3713356"/>
            <a:ext cx="1007702" cy="146871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8156105-8AE9-4E7A-B109-3A60D1C72A13}"/>
              </a:ext>
            </a:extLst>
          </p:cNvPr>
          <p:cNvSpPr txBox="1"/>
          <p:nvPr/>
        </p:nvSpPr>
        <p:spPr>
          <a:xfrm>
            <a:off x="8242507" y="5317723"/>
            <a:ext cx="239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Freizeitgestaltung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0F5674F-5497-44A6-9B70-A6091869C0FD}"/>
              </a:ext>
            </a:extLst>
          </p:cNvPr>
          <p:cNvSpPr txBox="1"/>
          <p:nvPr/>
        </p:nvSpPr>
        <p:spPr>
          <a:xfrm>
            <a:off x="684822" y="5317723"/>
            <a:ext cx="239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Mittagsverpflegung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B09E6B6-715F-40B0-BBCB-F4BFC107A6BD}"/>
              </a:ext>
            </a:extLst>
          </p:cNvPr>
          <p:cNvSpPr txBox="1"/>
          <p:nvPr/>
        </p:nvSpPr>
        <p:spPr>
          <a:xfrm>
            <a:off x="4587952" y="5363889"/>
            <a:ext cx="2396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Hausaufgaben-betreuung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90AEF8A-E525-4A0D-9D3A-082011F587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t="52759" r="52723"/>
          <a:stretch/>
        </p:blipFill>
        <p:spPr>
          <a:xfrm>
            <a:off x="1475401" y="2287524"/>
            <a:ext cx="8927519" cy="129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2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A068B94-24A8-4CF1-9A4A-AEBC9EC7F717}"/>
              </a:ext>
            </a:extLst>
          </p:cNvPr>
          <p:cNvSpPr txBox="1"/>
          <p:nvPr/>
        </p:nvSpPr>
        <p:spPr>
          <a:xfrm>
            <a:off x="4332304" y="1854520"/>
            <a:ext cx="300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Rahmenbedingungen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17EE40D-B188-4616-819C-934AAF4B0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69" y="464386"/>
            <a:ext cx="1703605" cy="142709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0321D9D-1A2A-46A0-B58C-7C4350860F8F}"/>
              </a:ext>
            </a:extLst>
          </p:cNvPr>
          <p:cNvSpPr txBox="1"/>
          <p:nvPr/>
        </p:nvSpPr>
        <p:spPr>
          <a:xfrm>
            <a:off x="1003176" y="2947089"/>
            <a:ext cx="103779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Betreuungszeiten: </a:t>
            </a:r>
            <a:r>
              <a:rPr lang="de-DE" dirty="0"/>
              <a:t>				</a:t>
            </a:r>
            <a:r>
              <a:rPr lang="de-DE" i="1" dirty="0"/>
              <a:t>Montag - Donnerstag von Schulende bis 16 Uhr</a:t>
            </a:r>
          </a:p>
          <a:p>
            <a:endParaRPr lang="de-DE" i="1" dirty="0"/>
          </a:p>
          <a:p>
            <a:r>
              <a:rPr lang="de-DE" u="sng" dirty="0"/>
              <a:t>Räumlichkeiten:	</a:t>
            </a:r>
            <a:r>
              <a:rPr lang="de-DE" dirty="0"/>
              <a:t>				</a:t>
            </a:r>
            <a:r>
              <a:rPr lang="de-DE" i="1" dirty="0"/>
              <a:t>Hausmeisterhaus der KMK-Realschule</a:t>
            </a:r>
            <a:endParaRPr lang="de-DE" u="sng" dirty="0"/>
          </a:p>
          <a:p>
            <a:endParaRPr lang="de-DE" dirty="0"/>
          </a:p>
          <a:p>
            <a:r>
              <a:rPr lang="de-DE" u="sng" dirty="0"/>
              <a:t>Mittagsverpflegung:	</a:t>
            </a:r>
            <a:r>
              <a:rPr lang="de-DE" dirty="0"/>
              <a:t>			</a:t>
            </a:r>
            <a:r>
              <a:rPr lang="de-DE" i="1" dirty="0"/>
              <a:t>durch Cateringservice „Hufschmiede“</a:t>
            </a:r>
          </a:p>
          <a:p>
            <a:endParaRPr lang="de-DE" dirty="0"/>
          </a:p>
          <a:p>
            <a:r>
              <a:rPr lang="de-DE" u="sng" dirty="0"/>
              <a:t>Hausaufgabenbetreuung:</a:t>
            </a:r>
            <a:r>
              <a:rPr lang="de-DE" dirty="0"/>
              <a:t>		</a:t>
            </a:r>
            <a:r>
              <a:rPr lang="de-DE" i="1" dirty="0"/>
              <a:t>Montag – Donnerstag 1 – 1,5 Stunden</a:t>
            </a:r>
          </a:p>
          <a:p>
            <a:endParaRPr lang="de-DE" dirty="0"/>
          </a:p>
          <a:p>
            <a:r>
              <a:rPr lang="de-DE" u="sng" dirty="0"/>
              <a:t>Freizeitaktivitäten:</a:t>
            </a:r>
            <a:r>
              <a:rPr lang="de-DE" dirty="0"/>
              <a:t>				Spiel-, Kreativ- und Bewegungsangebote</a:t>
            </a:r>
          </a:p>
        </p:txBody>
      </p:sp>
    </p:spTree>
    <p:extLst>
      <p:ext uri="{BB962C8B-B14F-4D97-AF65-F5344CB8AC3E}">
        <p14:creationId xmlns:p14="http://schemas.microsoft.com/office/powerpoint/2010/main" val="305819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D04C3FC-9B4C-4FC9-8983-0BC0E9F4A4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87279" y="2095129"/>
            <a:ext cx="1823439" cy="461638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8FA9EBB-6B6B-40CB-BF69-B8E72F12474B}"/>
              </a:ext>
            </a:extLst>
          </p:cNvPr>
          <p:cNvSpPr txBox="1"/>
          <p:nvPr/>
        </p:nvSpPr>
        <p:spPr>
          <a:xfrm>
            <a:off x="3027285" y="825623"/>
            <a:ext cx="7182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1. Säule: Mittagsverpflegung</a:t>
            </a:r>
          </a:p>
        </p:txBody>
      </p:sp>
    </p:spTree>
    <p:extLst>
      <p:ext uri="{BB962C8B-B14F-4D97-AF65-F5344CB8AC3E}">
        <p14:creationId xmlns:p14="http://schemas.microsoft.com/office/powerpoint/2010/main" val="382604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4EB119-5AA1-4023-BC8A-DC3595409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27465" y="230412"/>
            <a:ext cx="3050383" cy="559701"/>
          </a:xfrm>
        </p:spPr>
        <p:txBody>
          <a:bodyPr>
            <a:normAutofit/>
          </a:bodyPr>
          <a:lstStyle/>
          <a:p>
            <a:r>
              <a:rPr lang="de-DE" sz="2400" b="1" dirty="0"/>
              <a:t>Mittagsverpflegung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4E1B3D00-6E7E-4587-934F-5519D0946D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9001348"/>
              </p:ext>
            </p:extLst>
          </p:nvPr>
        </p:nvGraphicFramePr>
        <p:xfrm>
          <a:off x="6354933" y="1385315"/>
          <a:ext cx="5175682" cy="344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1919B077-6D92-4F8C-9A9B-DE5C6C1B7AF2}"/>
              </a:ext>
            </a:extLst>
          </p:cNvPr>
          <p:cNvSpPr txBox="1"/>
          <p:nvPr/>
        </p:nvSpPr>
        <p:spPr>
          <a:xfrm>
            <a:off x="7566734" y="4460518"/>
            <a:ext cx="137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Förderung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6FC39690-AC7C-4D6A-ABAB-8C42777CD0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1515747"/>
              </p:ext>
            </p:extLst>
          </p:nvPr>
        </p:nvGraphicFramePr>
        <p:xfrm>
          <a:off x="594804" y="696693"/>
          <a:ext cx="5175682" cy="344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C592E42C-EF98-404D-93DF-CF4A950FE574}"/>
              </a:ext>
            </a:extLst>
          </p:cNvPr>
          <p:cNvSpPr txBox="1"/>
          <p:nvPr/>
        </p:nvSpPr>
        <p:spPr>
          <a:xfrm>
            <a:off x="1602420" y="3771896"/>
            <a:ext cx="164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Organisation</a:t>
            </a:r>
          </a:p>
        </p:txBody>
      </p:sp>
    </p:spTree>
    <p:extLst>
      <p:ext uri="{BB962C8B-B14F-4D97-AF65-F5344CB8AC3E}">
        <p14:creationId xmlns:p14="http://schemas.microsoft.com/office/powerpoint/2010/main" val="8252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18B509-9EFE-4693-99B5-06EE46AE8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E518B509-9EFE-4693-99B5-06EE46AE8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0F3576-9FF5-4278-B356-A13B26812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960F3576-9FF5-4278-B356-A13B268125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4FFCE7-6ED0-4FD3-99FD-D993CDF6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774FFCE7-6ED0-4FD3-99FD-D993CDF6A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18B509-9EFE-4693-99B5-06EE46AE8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E518B509-9EFE-4693-99B5-06EE46AE8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0F3576-9FF5-4278-B356-A13B26812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960F3576-9FF5-4278-B356-A13B268125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4FFCE7-6ED0-4FD3-99FD-D993CDF6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774FFCE7-6ED0-4FD3-99FD-D993CDF6A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84DDA2-08A1-4A6C-8A2F-D9DF7B357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D884DDA2-08A1-4A6C-8A2F-D9DF7B3575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D04C3FC-9B4C-4FC9-8983-0BC0E9F4A4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87279" y="2095129"/>
            <a:ext cx="1823439" cy="461638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8FA9EBB-6B6B-40CB-BF69-B8E72F12474B}"/>
              </a:ext>
            </a:extLst>
          </p:cNvPr>
          <p:cNvSpPr txBox="1"/>
          <p:nvPr/>
        </p:nvSpPr>
        <p:spPr>
          <a:xfrm>
            <a:off x="3027285" y="825623"/>
            <a:ext cx="7910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2. Säule: Hausaufgabenbetreuung</a:t>
            </a:r>
          </a:p>
        </p:txBody>
      </p:sp>
    </p:spTree>
    <p:extLst>
      <p:ext uri="{BB962C8B-B14F-4D97-AF65-F5344CB8AC3E}">
        <p14:creationId xmlns:p14="http://schemas.microsoft.com/office/powerpoint/2010/main" val="224502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4EB119-5AA1-4023-BC8A-DC3595409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27465" y="230412"/>
            <a:ext cx="5358578" cy="559701"/>
          </a:xfrm>
        </p:spPr>
        <p:txBody>
          <a:bodyPr>
            <a:normAutofit/>
          </a:bodyPr>
          <a:lstStyle/>
          <a:p>
            <a:r>
              <a:rPr lang="de-DE" sz="2400" b="1" dirty="0"/>
              <a:t>Hausaufgabenbetreuung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4E1B3D00-6E7E-4587-934F-5519D0946D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289945"/>
              </p:ext>
            </p:extLst>
          </p:nvPr>
        </p:nvGraphicFramePr>
        <p:xfrm>
          <a:off x="6354933" y="1385315"/>
          <a:ext cx="5175682" cy="344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1919B077-6D92-4F8C-9A9B-DE5C6C1B7AF2}"/>
              </a:ext>
            </a:extLst>
          </p:cNvPr>
          <p:cNvSpPr txBox="1"/>
          <p:nvPr/>
        </p:nvSpPr>
        <p:spPr>
          <a:xfrm>
            <a:off x="7566734" y="4460518"/>
            <a:ext cx="137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Förderung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6FC39690-AC7C-4D6A-ABAB-8C42777CD0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5368458"/>
              </p:ext>
            </p:extLst>
          </p:nvPr>
        </p:nvGraphicFramePr>
        <p:xfrm>
          <a:off x="594804" y="696693"/>
          <a:ext cx="5175682" cy="344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C592E42C-EF98-404D-93DF-CF4A950FE574}"/>
              </a:ext>
            </a:extLst>
          </p:cNvPr>
          <p:cNvSpPr txBox="1"/>
          <p:nvPr/>
        </p:nvSpPr>
        <p:spPr>
          <a:xfrm>
            <a:off x="1602420" y="3771896"/>
            <a:ext cx="164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Organisation</a:t>
            </a:r>
          </a:p>
        </p:txBody>
      </p:sp>
    </p:spTree>
    <p:extLst>
      <p:ext uri="{BB962C8B-B14F-4D97-AF65-F5344CB8AC3E}">
        <p14:creationId xmlns:p14="http://schemas.microsoft.com/office/powerpoint/2010/main" val="237438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18B509-9EFE-4693-99B5-06EE46AE8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E518B509-9EFE-4693-99B5-06EE46AE8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0F3576-9FF5-4278-B356-A13B26812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960F3576-9FF5-4278-B356-A13B268125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4FFCE7-6ED0-4FD3-99FD-D993CDF6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774FFCE7-6ED0-4FD3-99FD-D993CDF6A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84DDA2-08A1-4A6C-8A2F-D9DF7B357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D884DDA2-08A1-4A6C-8A2F-D9DF7B3575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18B509-9EFE-4693-99B5-06EE46AE8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E518B509-9EFE-4693-99B5-06EE46AE8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0F3576-9FF5-4278-B356-A13B26812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960F3576-9FF5-4278-B356-A13B268125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4FFCE7-6ED0-4FD3-99FD-D993CDF6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774FFCE7-6ED0-4FD3-99FD-D993CDF6A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84DDA2-08A1-4A6C-8A2F-D9DF7B357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D884DDA2-08A1-4A6C-8A2F-D9DF7B3575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D04C3FC-9B4C-4FC9-8983-0BC0E9F4A4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87279" y="2095129"/>
            <a:ext cx="1823439" cy="461638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8FA9EBB-6B6B-40CB-BF69-B8E72F12474B}"/>
              </a:ext>
            </a:extLst>
          </p:cNvPr>
          <p:cNvSpPr txBox="1"/>
          <p:nvPr/>
        </p:nvSpPr>
        <p:spPr>
          <a:xfrm>
            <a:off x="3027285" y="825623"/>
            <a:ext cx="7910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3. Säule: Freizeitgestaltung</a:t>
            </a:r>
          </a:p>
        </p:txBody>
      </p:sp>
    </p:spTree>
    <p:extLst>
      <p:ext uri="{BB962C8B-B14F-4D97-AF65-F5344CB8AC3E}">
        <p14:creationId xmlns:p14="http://schemas.microsoft.com/office/powerpoint/2010/main" val="81439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4EB119-5AA1-4023-BC8A-DC3595409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27465" y="230412"/>
            <a:ext cx="5358578" cy="559701"/>
          </a:xfrm>
        </p:spPr>
        <p:txBody>
          <a:bodyPr>
            <a:normAutofit/>
          </a:bodyPr>
          <a:lstStyle/>
          <a:p>
            <a:r>
              <a:rPr lang="de-DE" sz="2400" b="1" dirty="0"/>
              <a:t>Freizeitgestaltung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4E1B3D00-6E7E-4587-934F-5519D0946D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1029017"/>
              </p:ext>
            </p:extLst>
          </p:nvPr>
        </p:nvGraphicFramePr>
        <p:xfrm>
          <a:off x="6354933" y="1385315"/>
          <a:ext cx="5175682" cy="344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1919B077-6D92-4F8C-9A9B-DE5C6C1B7AF2}"/>
              </a:ext>
            </a:extLst>
          </p:cNvPr>
          <p:cNvSpPr txBox="1"/>
          <p:nvPr/>
        </p:nvSpPr>
        <p:spPr>
          <a:xfrm>
            <a:off x="7566734" y="4460518"/>
            <a:ext cx="137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Förderung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6FC39690-AC7C-4D6A-ABAB-8C42777CD0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4391906"/>
              </p:ext>
            </p:extLst>
          </p:nvPr>
        </p:nvGraphicFramePr>
        <p:xfrm>
          <a:off x="594804" y="696693"/>
          <a:ext cx="5175682" cy="344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C592E42C-EF98-404D-93DF-CF4A950FE574}"/>
              </a:ext>
            </a:extLst>
          </p:cNvPr>
          <p:cNvSpPr txBox="1"/>
          <p:nvPr/>
        </p:nvSpPr>
        <p:spPr>
          <a:xfrm>
            <a:off x="1602420" y="3771896"/>
            <a:ext cx="164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Organisation</a:t>
            </a:r>
          </a:p>
        </p:txBody>
      </p:sp>
    </p:spTree>
    <p:extLst>
      <p:ext uri="{BB962C8B-B14F-4D97-AF65-F5344CB8AC3E}">
        <p14:creationId xmlns:p14="http://schemas.microsoft.com/office/powerpoint/2010/main" val="241727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18B509-9EFE-4693-99B5-06EE46AE8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E518B509-9EFE-4693-99B5-06EE46AE8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0F3576-9FF5-4278-B356-A13B26812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960F3576-9FF5-4278-B356-A13B268125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4FFCE7-6ED0-4FD3-99FD-D993CDF6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774FFCE7-6ED0-4FD3-99FD-D993CDF6A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18B509-9EFE-4693-99B5-06EE46AE8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E518B509-9EFE-4693-99B5-06EE46AE8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0F3576-9FF5-4278-B356-A13B26812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960F3576-9FF5-4278-B356-A13B268125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4FFCE7-6ED0-4FD3-99FD-D993CDF6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774FFCE7-6ED0-4FD3-99FD-D993CDF6A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84DDA2-08A1-4A6C-8A2F-D9DF7B357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D884DDA2-08A1-4A6C-8A2F-D9DF7B3575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Kondensstreife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TM04033937[[fn=Kondensstreifen]]</Template>
  <TotalTime>0</TotalTime>
  <Words>259</Words>
  <Application>Microsoft Office PowerPoint</Application>
  <PresentationFormat>Breitbild</PresentationFormat>
  <Paragraphs>56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Kondensstreifen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offene Ganztagesschule</dc:title>
  <dc:creator>Master</dc:creator>
  <cp:lastModifiedBy>Andrea Müller</cp:lastModifiedBy>
  <cp:revision>45</cp:revision>
  <dcterms:created xsi:type="dcterms:W3CDTF">2019-09-03T11:53:52Z</dcterms:created>
  <dcterms:modified xsi:type="dcterms:W3CDTF">2021-05-04T10:08:01Z</dcterms:modified>
</cp:coreProperties>
</file>